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1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_rels/notesSlide115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98.xml.rels" ContentType="application/vnd.openxmlformats-package.relationship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116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114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113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115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2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114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77.xml" ContentType="application/vnd.openxmlformats-officedocument.presentationml.slide+xml"/>
  <Override PartName="/ppt/slides/slide113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273.jpeg" ContentType="image/jpeg"/>
  <Override PartName="/ppt/media/image271.wmf" ContentType="image/x-wmf"/>
  <Override PartName="/ppt/media/image270.png" ContentType="image/png"/>
  <Override PartName="/ppt/media/image269.png" ContentType="image/png"/>
  <Override PartName="/ppt/media/image268.png" ContentType="image/png"/>
  <Override PartName="/ppt/media/image267.png" ContentType="image/png"/>
  <Override PartName="/ppt/media/image266.png" ContentType="image/png"/>
  <Override PartName="/ppt/media/image265.png" ContentType="image/png"/>
  <Override PartName="/ppt/media/image264.png" ContentType="image/png"/>
  <Override PartName="/ppt/media/image263.png" ContentType="image/png"/>
  <Override PartName="/ppt/media/image261.png" ContentType="image/png"/>
  <Override PartName="/ppt/media/image260.png" ContentType="image/png"/>
  <Override PartName="/ppt/media/image205.png" ContentType="image/png"/>
  <Override PartName="/ppt/media/image96.png" ContentType="image/png"/>
  <Override PartName="/ppt/media/image101.png" ContentType="image/png"/>
  <Override PartName="/ppt/media/image95.png" ContentType="image/png"/>
  <Override PartName="/ppt/media/image100.png" ContentType="image/png"/>
  <Override PartName="/ppt/media/image145.jpeg" ContentType="image/jpeg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09.png" ContentType="image/png"/>
  <Override PartName="/ppt/media/image14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3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129.png" ContentType="image/png"/>
  <Override PartName="/ppt/media/image50.png" ContentType="image/png"/>
  <Override PartName="/ppt/media/image119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250.png" ContentType="image/png"/>
  <Override PartName="/ppt/media/image190.png" ContentType="image/png"/>
  <Override PartName="/ppt/media/image55.png" ContentType="image/png"/>
  <Override PartName="/ppt/media/image5.png" ContentType="image/png"/>
  <Override PartName="/ppt/media/image90.png" ContentType="image/png"/>
  <Override PartName="/ppt/media/image219.png" ContentType="image/png"/>
  <Override PartName="/ppt/media/image159.png" ContentType="image/png"/>
  <Override PartName="/ppt/media/image94.png" ContentType="image/png"/>
  <Override PartName="/ppt/media/image9.png" ContentType="image/png"/>
  <Override PartName="/ppt/media/image19.png" ContentType="image/png"/>
  <Override PartName="/ppt/media/image249.png" ContentType="image/png"/>
  <Override PartName="/ppt/media/image189.png" ContentType="image/png"/>
  <Override PartName="/ppt/media/image93.png" ContentType="image/png"/>
  <Override PartName="/ppt/media/image8.png" ContentType="image/png"/>
  <Override PartName="/ppt/media/image18.png" ContentType="image/png"/>
  <Override PartName="/ppt/media/image248.png" ContentType="image/png"/>
  <Override PartName="/ppt/media/image188.png" ContentType="image/png"/>
  <Override PartName="/ppt/media/image92.png" ContentType="image/png"/>
  <Override PartName="/ppt/media/image7.png" ContentType="image/png"/>
  <Override PartName="/ppt/media/image17.png" ContentType="image/png"/>
  <Override PartName="/ppt/media/image247.png" ContentType="image/png"/>
  <Override PartName="/ppt/media/image187.png" ContentType="image/png"/>
  <Override PartName="/ppt/media/image91.png" ContentType="image/png"/>
  <Override PartName="/ppt/media/image6.png" ContentType="image/png"/>
  <Override PartName="/ppt/media/image16.png" ContentType="image/png"/>
  <Override PartName="/ppt/media/image246.png" ContentType="image/png"/>
  <Override PartName="/ppt/media/image186.png" ContentType="image/png"/>
  <Override PartName="/ppt/media/image15.png" ContentType="image/png"/>
  <Override PartName="/ppt/media/image245.png" ContentType="image/png"/>
  <Override PartName="/ppt/media/image185.png" ContentType="image/png"/>
  <Override PartName="/ppt/media/image14.png" ContentType="image/png"/>
  <Override PartName="/ppt/media/image244.png" ContentType="image/png"/>
  <Override PartName="/ppt/media/image184.png" ContentType="image/png"/>
  <Override PartName="/ppt/media/image13.png" ContentType="image/png"/>
  <Override PartName="/ppt/media/image243.png" ContentType="image/png"/>
  <Override PartName="/ppt/media/image183.png" ContentType="image/png"/>
  <Override PartName="/ppt/media/image12.png" ContentType="image/png"/>
  <Override PartName="/ppt/media/image242.png" ContentType="image/png"/>
  <Override PartName="/ppt/media/image182.png" ContentType="image/png"/>
  <Override PartName="/ppt/media/image11.png" ContentType="image/png"/>
  <Override PartName="/ppt/media/image241.png" ContentType="image/png"/>
  <Override PartName="/ppt/media/image181.png" ContentType="image/png"/>
  <Override PartName="/ppt/media/image54.png" ContentType="image/png"/>
  <Override PartName="/ppt/media/image259.png" ContentType="image/png"/>
  <Override PartName="/ppt/media/image199.png" ContentType="image/png"/>
  <Override PartName="/ppt/media/image4.png" ContentType="image/png"/>
  <Override PartName="/ppt/media/image218.png" ContentType="image/png"/>
  <Override PartName="/ppt/media/image158.png" ContentType="image/png"/>
  <Override PartName="/ppt/media/image39.png" ContentType="image/png"/>
  <Override PartName="/ppt/media/image53.png" ContentType="image/png"/>
  <Override PartName="/ppt/media/image217.png" ContentType="image/png"/>
  <Override PartName="/ppt/media/image157.png" ContentType="image/png"/>
  <Override PartName="/ppt/media/image38.png" ContentType="image/png"/>
  <Override PartName="/ppt/media/image22.png" ContentType="image/png"/>
  <Override PartName="/ppt/media/image252.png" ContentType="image/png"/>
  <Override PartName="/ppt/media/image192.png" ContentType="image/png"/>
  <Override PartName="/ppt/media/image57.png" ContentType="image/png"/>
  <Override PartName="/ppt/media/image52.png" ContentType="image/png"/>
  <Override PartName="/ppt/media/image216.png" ContentType="image/png"/>
  <Override PartName="/ppt/media/image156.png" ContentType="image/png"/>
  <Override PartName="/ppt/media/image37.png" ContentType="image/png"/>
  <Override PartName="/ppt/media/image21.png" ContentType="image/png"/>
  <Override PartName="/ppt/media/image251.png" ContentType="image/png"/>
  <Override PartName="/ppt/media/image191.png" ContentType="image/png"/>
  <Override PartName="/ppt/media/image56.png" ContentType="image/png"/>
  <Override PartName="/ppt/media/image51.png" ContentType="image/png"/>
  <Override PartName="/ppt/media/image215.png" ContentType="image/png"/>
  <Override PartName="/ppt/media/image155.png" ContentType="image/png"/>
  <Override PartName="/ppt/media/image36.png" ContentType="image/png"/>
  <Override PartName="/ppt/media/image58.png" ContentType="image/png"/>
  <Override PartName="/ppt/media/image23.png" ContentType="image/png"/>
  <Override PartName="/ppt/media/image253.png" ContentType="image/png"/>
  <Override PartName="/ppt/media/image193.png" ContentType="image/png"/>
  <Override PartName="/ppt/media/image69.png" ContentType="image/png"/>
  <Override PartName="/ppt/media/image10.png" ContentType="image/png"/>
  <Override PartName="/ppt/media/image240.png" ContentType="image/png"/>
  <Override PartName="/ppt/media/image180.png" ContentType="image/png"/>
  <Override PartName="/ppt/media/image59.png" ContentType="image/png"/>
  <Override PartName="/ppt/media/image24.png" ContentType="image/png"/>
  <Override PartName="/ppt/media/image254.png" ContentType="image/png"/>
  <Override PartName="/ppt/media/image194.png" ContentType="image/png"/>
  <Override PartName="/ppt/media/image25.png" ContentType="image/png"/>
  <Override PartName="/ppt/media/image255.png" ContentType="image/png"/>
  <Override PartName="/ppt/media/image195.png" ContentType="image/png"/>
  <Override PartName="/ppt/media/image26.png" ContentType="image/png"/>
  <Override PartName="/ppt/media/image256.png" ContentType="image/png"/>
  <Override PartName="/ppt/media/image1.png" ContentType="image/png"/>
  <Override PartName="/ppt/media/image196.png" ContentType="image/png"/>
  <Override PartName="/ppt/media/image27.png" ContentType="image/png"/>
  <Override PartName="/ppt/media/image257.png" ContentType="image/png"/>
  <Override PartName="/ppt/media/image2.png" ContentType="image/png"/>
  <Override PartName="/ppt/media/image197.png" ContentType="image/png"/>
  <Override PartName="/ppt/media/image28.png" ContentType="image/png"/>
  <Override PartName="/ppt/media/image258.png" ContentType="image/png"/>
  <Override PartName="/ppt/media/image3.png" ContentType="image/png"/>
  <Override PartName="/ppt/media/image19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10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272.jpeg" ContentType="image/jpeg"/>
  <Override PartName="/ppt/media/image97.png" ContentType="image/png"/>
  <Override PartName="/ppt/media/image274.png" ContentType="image/png"/>
  <Override PartName="/ppt/media/image102.png" ContentType="image/png"/>
  <Override PartName="/ppt/media/image98.png" ContentType="image/png"/>
  <Override PartName="/ppt/media/image103.png" ContentType="image/png"/>
  <Override PartName="/ppt/media/image99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201.png" ContentType="image/png"/>
  <Override PartName="/ppt/media/image141.png" ContentType="image/png"/>
  <Override PartName="/ppt/media/image202.png" ContentType="image/png"/>
  <Override PartName="/ppt/media/image142.png" ContentType="image/png"/>
  <Override PartName="/ppt/media/image203.png" ContentType="image/png"/>
  <Override PartName="/ppt/media/image143.png" ContentType="image/png"/>
  <Override PartName="/ppt/media/image204.png" ContentType="image/png"/>
  <Override PartName="/ppt/media/image144.png" ContentType="image/png"/>
  <Override PartName="/ppt/media/image206.png" ContentType="image/png"/>
  <Override PartName="/ppt/media/image146.png" ContentType="image/png"/>
  <Override PartName="/ppt/media/image207.png" ContentType="image/png"/>
  <Override PartName="/ppt/media/image147.png" ContentType="image/png"/>
  <Override PartName="/ppt/media/image208.png" ContentType="image/png"/>
  <Override PartName="/ppt/media/image148.png" ContentType="image/png"/>
  <Override PartName="/ppt/media/image210.png" ContentType="image/png"/>
  <Override PartName="/ppt/media/image150.png" ContentType="image/png"/>
  <Override PartName="/ppt/media/image211.png" ContentType="image/png"/>
  <Override PartName="/ppt/media/image151.png" ContentType="image/png"/>
  <Override PartName="/ppt/media/image212.png" ContentType="image/png"/>
  <Override PartName="/ppt/media/image152.png" ContentType="image/png"/>
  <Override PartName="/ppt/media/image213.png" ContentType="image/png"/>
  <Override PartName="/ppt/media/image153.png" ContentType="image/png"/>
  <Override PartName="/ppt/media/image214.png" ContentType="image/png"/>
  <Override PartName="/ppt/media/image154.png" ContentType="image/png"/>
  <Override PartName="/ppt/media/image220.png" ContentType="image/png"/>
  <Override PartName="/ppt/media/image160.png" ContentType="image/png"/>
  <Override PartName="/ppt/media/image221.png" ContentType="image/png"/>
  <Override PartName="/ppt/media/image161.png" ContentType="image/png"/>
  <Override PartName="/ppt/media/image222.png" ContentType="image/png"/>
  <Override PartName="/ppt/media/image162.png" ContentType="image/png"/>
  <Override PartName="/ppt/media/image223.png" ContentType="image/png"/>
  <Override PartName="/ppt/media/image163.png" ContentType="image/png"/>
  <Override PartName="/ppt/media/image224.png" ContentType="image/png"/>
  <Override PartName="/ppt/media/image164.png" ContentType="image/png"/>
  <Override PartName="/ppt/media/image225.png" ContentType="image/png"/>
  <Override PartName="/ppt/media/image165.png" ContentType="image/png"/>
  <Override PartName="/ppt/media/image226.png" ContentType="image/png"/>
  <Override PartName="/ppt/media/image166.png" ContentType="image/png"/>
  <Override PartName="/ppt/media/image227.png" ContentType="image/png"/>
  <Override PartName="/ppt/media/image167.png" ContentType="image/png"/>
  <Override PartName="/ppt/media/image228.png" ContentType="image/png"/>
  <Override PartName="/ppt/media/image168.png" ContentType="image/png"/>
  <Override PartName="/ppt/media/image229.png" ContentType="image/png"/>
  <Override PartName="/ppt/media/image169.png" ContentType="image/png"/>
  <Override PartName="/ppt/media/image230.png" ContentType="image/png"/>
  <Override PartName="/ppt/media/image170.png" ContentType="image/png"/>
  <Override PartName="/ppt/media/image262.jpeg" ContentType="image/jpeg"/>
  <Override PartName="/ppt/media/image231.png" ContentType="image/png"/>
  <Override PartName="/ppt/media/image171.png" ContentType="image/png"/>
  <Override PartName="/ppt/media/image232.png" ContentType="image/png"/>
  <Override PartName="/ppt/media/image172.png" ContentType="image/png"/>
  <Override PartName="/ppt/media/image233.png" ContentType="image/png"/>
  <Override PartName="/ppt/media/image173.png" ContentType="image/png"/>
  <Override PartName="/ppt/media/image234.png" ContentType="image/png"/>
  <Override PartName="/ppt/media/image174.png" ContentType="image/png"/>
  <Override PartName="/ppt/media/image235.png" ContentType="image/png"/>
  <Override PartName="/ppt/media/image175.png" ContentType="image/png"/>
  <Override PartName="/ppt/media/image236.png" ContentType="image/png"/>
  <Override PartName="/ppt/media/image176.png" ContentType="image/png"/>
  <Override PartName="/ppt/media/image237.png" ContentType="image/png"/>
  <Override PartName="/ppt/media/image177.png" ContentType="image/png"/>
  <Override PartName="/ppt/media/image238.png" ContentType="image/png"/>
  <Override PartName="/ppt/media/image178.png" ContentType="image/png"/>
  <Override PartName="/ppt/media/image239.png" ContentType="image/png"/>
  <Override PartName="/ppt/media/image17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28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125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114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97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95.xml.rels" ContentType="application/vnd.openxmlformats-package.relationships+xml"/>
  <Override PartName="/ppt/slideMasters/slideMaster99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theme/theme129.xml" ContentType="application/vnd.openxmlformats-officedocument.theme+xml"/>
  <Override PartName="/ppt/theme/theme128.xml" ContentType="application/vnd.openxmlformats-officedocument.theme+xml"/>
  <Override PartName="/ppt/theme/theme127.xml" ContentType="application/vnd.openxmlformats-officedocument.theme+xml"/>
  <Override PartName="/ppt/theme/theme126.xml" ContentType="application/vnd.openxmlformats-officedocument.theme+xml"/>
  <Override PartName="/ppt/theme/theme125.xml" ContentType="application/vnd.openxmlformats-officedocument.theme+xml"/>
  <Override PartName="/ppt/theme/theme124.xml" ContentType="application/vnd.openxmlformats-officedocument.theme+xml"/>
  <Override PartName="/ppt/theme/theme123.xml" ContentType="application/vnd.openxmlformats-officedocument.theme+xml"/>
  <Override PartName="/ppt/theme/theme122.xml" ContentType="application/vnd.openxmlformats-officedocument.theme+xml"/>
  <Override PartName="/ppt/theme/theme121.xml" ContentType="application/vnd.openxmlformats-officedocument.theme+xml"/>
  <Override PartName="/ppt/theme/theme120.xml" ContentType="application/vnd.openxmlformats-officedocument.theme+xml"/>
  <Override PartName="/ppt/theme/theme119.xml" ContentType="application/vnd.openxmlformats-officedocument.theme+xml"/>
  <Override PartName="/ppt/theme/theme118.xml" ContentType="application/vnd.openxmlformats-officedocument.theme+xml"/>
  <Override PartName="/ppt/theme/theme117.xml" ContentType="application/vnd.openxmlformats-officedocument.theme+xml"/>
  <Override PartName="/ppt/theme/theme116.xml" ContentType="application/vnd.openxmlformats-officedocument.theme+xml"/>
  <Override PartName="/ppt/theme/theme115.xml" ContentType="application/vnd.openxmlformats-officedocument.theme+xml"/>
  <Override PartName="/ppt/theme/theme114.xml" ContentType="application/vnd.openxmlformats-officedocument.theme+xml"/>
  <Override PartName="/ppt/theme/theme113.xml" ContentType="application/vnd.openxmlformats-officedocument.theme+xml"/>
  <Override PartName="/ppt/theme/theme112.xml" ContentType="application/vnd.openxmlformats-officedocument.theme+xml"/>
  <Override PartName="/ppt/theme/theme111.xml" ContentType="application/vnd.openxmlformats-officedocument.theme+xml"/>
  <Override PartName="/ppt/theme/theme110.xml" ContentType="application/vnd.openxmlformats-officedocument.theme+xml"/>
  <Override PartName="/ppt/theme/theme109.xml" ContentType="application/vnd.openxmlformats-officedocument.theme+xml"/>
  <Override PartName="/ppt/theme/theme108.xml" ContentType="application/vnd.openxmlformats-officedocument.theme+xml"/>
  <Override PartName="/ppt/theme/theme107.xml" ContentType="application/vnd.openxmlformats-officedocument.theme+xml"/>
  <Override PartName="/ppt/theme/theme106.xml" ContentType="application/vnd.openxmlformats-officedocument.theme+xml"/>
  <Override PartName="/ppt/theme/theme105.xml" ContentType="application/vnd.openxmlformats-officedocument.theme+xml"/>
  <Override PartName="/ppt/theme/theme104.xml" ContentType="application/vnd.openxmlformats-officedocument.theme+xml"/>
  <Override PartName="/ppt/theme/theme103.xml" ContentType="application/vnd.openxmlformats-officedocument.theme+xml"/>
  <Override PartName="/ppt/theme/theme99.xml" ContentType="application/vnd.openxmlformats-officedocument.theme+xml"/>
  <Override PartName="/ppt/theme/theme98.xml" ContentType="application/vnd.openxmlformats-officedocument.theme+xml"/>
  <Override PartName="/ppt/theme/theme97.xml" ContentType="application/vnd.openxmlformats-officedocument.theme+xml"/>
  <Override PartName="/ppt/theme/theme46.xml" ContentType="application/vnd.openxmlformats-officedocument.theme+xml"/>
  <Override PartName="/ppt/theme/theme100.xml" ContentType="application/vnd.openxmlformats-officedocument.theme+xml"/>
  <Override PartName="/ppt/theme/theme7.xml" ContentType="application/vnd.openxmlformats-officedocument.theme+xml"/>
  <Override PartName="/ppt/theme/theme45.xml" ContentType="application/vnd.openxmlformats-officedocument.theme+xml"/>
  <Override PartName="/ppt/theme/theme6.xml" ContentType="application/vnd.openxmlformats-officedocument.theme+xml"/>
  <Override PartName="/ppt/theme/theme44.xml" ContentType="application/vnd.openxmlformats-officedocument.theme+xml"/>
  <Override PartName="/ppt/theme/theme5.xml" ContentType="application/vnd.openxmlformats-officedocument.theme+xml"/>
  <Override PartName="/ppt/theme/theme43.xml" ContentType="application/vnd.openxmlformats-officedocument.theme+xml"/>
  <Override PartName="/ppt/theme/theme4.xml" ContentType="application/vnd.openxmlformats-officedocument.theme+xml"/>
  <Override PartName="/ppt/theme/theme42.xml" ContentType="application/vnd.openxmlformats-officedocument.theme+xml"/>
  <Override PartName="/ppt/theme/theme3.xml" ContentType="application/vnd.openxmlformats-officedocument.theme+xml"/>
  <Override PartName="/ppt/theme/theme41.xml" ContentType="application/vnd.openxmlformats-officedocument.theme+xml"/>
  <Override PartName="/ppt/theme/theme2.xml" ContentType="application/vnd.openxmlformats-officedocument.theme+xml"/>
  <Override PartName="/ppt/theme/theme40.xml" ContentType="application/vnd.openxmlformats-officedocument.theme+xml"/>
  <Override PartName="/ppt/theme/theme1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36.xml" ContentType="application/vnd.openxmlformats-officedocument.theme+xml"/>
  <Override PartName="/ppt/theme/theme35.xml" ContentType="application/vnd.openxmlformats-officedocument.theme+xml"/>
  <Override PartName="/ppt/theme/theme34.xml" ContentType="application/vnd.openxmlformats-officedocument.theme+xml"/>
  <Override PartName="/ppt/theme/theme33.xml" ContentType="application/vnd.openxmlformats-officedocument.theme+xml"/>
  <Override PartName="/ppt/theme/theme32.xml" ContentType="application/vnd.openxmlformats-officedocument.theme+xml"/>
  <Override PartName="/ppt/theme/theme31.xml" ContentType="application/vnd.openxmlformats-officedocument.theme+xml"/>
  <Override PartName="/ppt/theme/theme30.xml" ContentType="application/vnd.openxmlformats-officedocument.theme+xml"/>
  <Override PartName="/ppt/theme/theme89.xml" ContentType="application/vnd.openxmlformats-officedocument.theme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69.xml" ContentType="application/vnd.openxmlformats-officedocument.theme+xml"/>
  <Override PartName="/ppt/theme/theme102.xml" ContentType="application/vnd.openxmlformats-officedocument.theme+xml"/>
  <Override PartName="/ppt/theme/theme9.xml" ContentType="application/vnd.openxmlformats-officedocument.theme+xml"/>
  <Override PartName="/ppt/theme/theme48.xml" ContentType="application/vnd.openxmlformats-officedocument.theme+xml"/>
  <Override PartName="/ppt/theme/theme101.xml" ContentType="application/vnd.openxmlformats-officedocument.theme+xml"/>
  <Override PartName="/ppt/theme/theme8.xml" ContentType="application/vnd.openxmlformats-officedocument.theme+xml"/>
  <Override PartName="/ppt/theme/theme47.xml" ContentType="application/vnd.openxmlformats-officedocument.theme+xml"/>
  <Override PartName="/ppt/theme/theme15.xml" ContentType="application/vnd.openxmlformats-officedocument.theme+xml"/>
  <Override PartName="/ppt/theme/theme90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6.xml" ContentType="application/vnd.openxmlformats-officedocument.theme+xml"/>
  <Override PartName="/ppt/theme/theme91.xml" ContentType="application/vnd.openxmlformats-officedocument.theme+xml"/>
  <Override PartName="/ppt/theme/theme11.xml" ContentType="application/vnd.openxmlformats-officedocument.theme+xml"/>
  <Override PartName="/ppt/theme/theme17.xml" ContentType="application/vnd.openxmlformats-officedocument.theme+xml"/>
  <Override PartName="/ppt/theme/theme92.xml" ContentType="application/vnd.openxmlformats-officedocument.theme+xml"/>
  <Override PartName="/ppt/theme/theme12.xml" ContentType="application/vnd.openxmlformats-officedocument.theme+xml"/>
  <Override PartName="/ppt/theme/theme18.xml" ContentType="application/vnd.openxmlformats-officedocument.theme+xml"/>
  <Override PartName="/ppt/theme/theme93.xml" ContentType="application/vnd.openxmlformats-officedocument.theme+xml"/>
  <Override PartName="/ppt/theme/theme19.xml" ContentType="application/vnd.openxmlformats-officedocument.theme+xml"/>
  <Override PartName="/ppt/theme/theme94.xml" ContentType="application/vnd.openxmlformats-officedocument.theme+xml"/>
  <Override PartName="/ppt/theme/theme20.xml" ContentType="application/vnd.openxmlformats-officedocument.theme+xml"/>
  <Override PartName="/ppt/theme/theme7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embeddings/oleObject1.bin" ContentType="application/vnd.openxmlformats-officedocument.oleObject"/>
  <Override PartName="/ppt/slideLayouts/_rels/slideLayout1532.xml.rels" ContentType="application/vnd.openxmlformats-package.relationships+xml"/>
  <Override PartName="/ppt/slideLayouts/_rels/slideLayout1531.xml.rels" ContentType="application/vnd.openxmlformats-package.relationships+xml"/>
  <Override PartName="/ppt/slideLayouts/_rels/slideLayout1530.xml.rels" ContentType="application/vnd.openxmlformats-package.relationships+xml"/>
  <Override PartName="/ppt/slideLayouts/_rels/slideLayout1514.xml.rels" ContentType="application/vnd.openxmlformats-package.relationships+xml"/>
  <Override PartName="/ppt/slideLayouts/_rels/slideLayout1503.xml.rels" ContentType="application/vnd.openxmlformats-package.relationships+xml"/>
  <Override PartName="/ppt/slideLayouts/_rels/slideLayout1502.xml.rels" ContentType="application/vnd.openxmlformats-package.relationships+xml"/>
  <Override PartName="/ppt/slideLayouts/_rels/slideLayout1501.xml.rels" ContentType="application/vnd.openxmlformats-package.relationships+xml"/>
  <Override PartName="/ppt/slideLayouts/_rels/slideLayout1499.xml.rels" ContentType="application/vnd.openxmlformats-package.relationships+xml"/>
  <Override PartName="/ppt/slideLayouts/_rels/slideLayout1498.xml.rels" ContentType="application/vnd.openxmlformats-package.relationships+xml"/>
  <Override PartName="/ppt/slideLayouts/_rels/slideLayout1490.xml.rels" ContentType="application/vnd.openxmlformats-package.relationships+xml"/>
  <Override PartName="/ppt/slideLayouts/_rels/slideLayout1474.xml.rels" ContentType="application/vnd.openxmlformats-package.relationships+xml"/>
  <Override PartName="/ppt/slideLayouts/_rels/slideLayout1473.xml.rels" ContentType="application/vnd.openxmlformats-package.relationships+xml"/>
  <Override PartName="/ppt/slideLayouts/_rels/slideLayout1472.xml.rels" ContentType="application/vnd.openxmlformats-package.relationships+xml"/>
  <Override PartName="/ppt/slideLayouts/_rels/slideLayout1471.xml.rels" ContentType="application/vnd.openxmlformats-package.relationships+xml"/>
  <Override PartName="/ppt/slideLayouts/_rels/slideLayout1470.xml.rels" ContentType="application/vnd.openxmlformats-package.relationships+xml"/>
  <Override PartName="/ppt/slideLayouts/_rels/slideLayout1464.xml.rels" ContentType="application/vnd.openxmlformats-package.relationships+xml"/>
  <Override PartName="/ppt/slideLayouts/_rels/slideLayout1463.xml.rels" ContentType="application/vnd.openxmlformats-package.relationships+xml"/>
  <Override PartName="/ppt/slideLayouts/_rels/slideLayout1462.xml.rels" ContentType="application/vnd.openxmlformats-package.relationships+xml"/>
  <Override PartName="/ppt/slideLayouts/_rels/slideLayout1461.xml.rels" ContentType="application/vnd.openxmlformats-package.relationships+xml"/>
  <Override PartName="/ppt/slideLayouts/_rels/slideLayout1460.xml.rels" ContentType="application/vnd.openxmlformats-package.relationships+xml"/>
  <Override PartName="/ppt/slideLayouts/_rels/slideLayout1452.xml.rels" ContentType="application/vnd.openxmlformats-package.relationships+xml"/>
  <Override PartName="/ppt/slideLayouts/_rels/slideLayout1451.xml.rels" ContentType="application/vnd.openxmlformats-package.relationships+xml"/>
  <Override PartName="/ppt/slideLayouts/_rels/slideLayout1450.xml.rels" ContentType="application/vnd.openxmlformats-package.relationships+xml"/>
  <Override PartName="/ppt/slideLayouts/_rels/slideLayout1434.xml.rels" ContentType="application/vnd.openxmlformats-package.relationships+xml"/>
  <Override PartName="/ppt/slideLayouts/_rels/slideLayout1433.xml.rels" ContentType="application/vnd.openxmlformats-package.relationships+xml"/>
  <Override PartName="/ppt/slideLayouts/_rels/slideLayout1432.xml.rels" ContentType="application/vnd.openxmlformats-package.relationships+xml"/>
  <Override PartName="/ppt/slideLayouts/_rels/slideLayout1422.xml.rels" ContentType="application/vnd.openxmlformats-package.relationships+xml"/>
  <Override PartName="/ppt/slideLayouts/_rels/slideLayout1428.xml.rels" ContentType="application/vnd.openxmlformats-package.relationships+xml"/>
  <Override PartName="/ppt/slideLayouts/_rels/slideLayout1421.xml.rels" ContentType="application/vnd.openxmlformats-package.relationships+xml"/>
  <Override PartName="/ppt/slideLayouts/_rels/slideLayout1420.xml.rels" ContentType="application/vnd.openxmlformats-package.relationships+xml"/>
  <Override PartName="/ppt/slideLayouts/_rels/slideLayout1412.xml.rels" ContentType="application/vnd.openxmlformats-package.relationships+xml"/>
  <Override PartName="/ppt/slideLayouts/_rels/slideLayout1411.xml.rels" ContentType="application/vnd.openxmlformats-package.relationships+xml"/>
  <Override PartName="/ppt/slideLayouts/_rels/slideLayout1410.xml.rels" ContentType="application/vnd.openxmlformats-package.relationships+xml"/>
  <Override PartName="/ppt/slideLayouts/_rels/slideLayout1404.xml.rels" ContentType="application/vnd.openxmlformats-package.relationships+xml"/>
  <Override PartName="/ppt/slideLayouts/_rels/slideLayout1403.xml.rels" ContentType="application/vnd.openxmlformats-package.relationships+xml"/>
  <Override PartName="/ppt/slideLayouts/_rels/slideLayout1399.xml.rels" ContentType="application/vnd.openxmlformats-package.relationships+xml"/>
  <Override PartName="/ppt/slideLayouts/_rels/slideLayout1398.xml.rels" ContentType="application/vnd.openxmlformats-package.relationships+xml"/>
  <Override PartName="/ppt/slideLayouts/_rels/slideLayout1397.xml.rels" ContentType="application/vnd.openxmlformats-package.relationships+xml"/>
  <Override PartName="/ppt/slideLayouts/_rels/slideLayout1396.xml.rels" ContentType="application/vnd.openxmlformats-package.relationships+xml"/>
  <Override PartName="/ppt/slideLayouts/_rels/slideLayout1393.xml.rels" ContentType="application/vnd.openxmlformats-package.relationships+xml"/>
  <Override PartName="/ppt/slideLayouts/_rels/slideLayout1392.xml.rels" ContentType="application/vnd.openxmlformats-package.relationships+xml"/>
  <Override PartName="/ppt/slideLayouts/_rels/slideLayout1391.xml.rels" ContentType="application/vnd.openxmlformats-package.relationships+xml"/>
  <Override PartName="/ppt/slideLayouts/_rels/slideLayout1381.xml.rels" ContentType="application/vnd.openxmlformats-package.relationships+xml"/>
  <Override PartName="/ppt/slideLayouts/_rels/slideLayout1380.xml.rels" ContentType="application/vnd.openxmlformats-package.relationships+xml"/>
  <Override PartName="/ppt/slideLayouts/_rels/slideLayout1374.xml.rels" ContentType="application/vnd.openxmlformats-package.relationships+xml"/>
  <Override PartName="/ppt/slideLayouts/_rels/slideLayout1377.xml.rels" ContentType="application/vnd.openxmlformats-package.relationships+xml"/>
  <Override PartName="/ppt/slideLayouts/_rels/slideLayout1370.xml.rels" ContentType="application/vnd.openxmlformats-package.relationships+xml"/>
  <Override PartName="/ppt/slideLayouts/_rels/slideLayout1364.xml.rels" ContentType="application/vnd.openxmlformats-package.relationships+xml"/>
  <Override PartName="/ppt/slideLayouts/_rels/slideLayout1363.xml.rels" ContentType="application/vnd.openxmlformats-package.relationships+xml"/>
  <Override PartName="/ppt/slideLayouts/_rels/slideLayout1362.xml.rels" ContentType="application/vnd.openxmlformats-package.relationships+xml"/>
  <Override PartName="/ppt/slideLayouts/_rels/slideLayout1354.xml.rels" ContentType="application/vnd.openxmlformats-package.relationships+xml"/>
  <Override PartName="/ppt/slideLayouts/_rels/slideLayout1353.xml.rels" ContentType="application/vnd.openxmlformats-package.relationships+xml"/>
  <Override PartName="/ppt/slideLayouts/_rels/slideLayout1352.xml.rels" ContentType="application/vnd.openxmlformats-package.relationships+xml"/>
  <Override PartName="/ppt/slideLayouts/_rels/slideLayout1351.xml.rels" ContentType="application/vnd.openxmlformats-package.relationships+xml"/>
  <Override PartName="/ppt/slideLayouts/_rels/slideLayout1350.xml.rels" ContentType="application/vnd.openxmlformats-package.relationships+xml"/>
  <Override PartName="/ppt/slideLayouts/_rels/slideLayout1344.xml.rels" ContentType="application/vnd.openxmlformats-package.relationships+xml"/>
  <Override PartName="/ppt/slideLayouts/_rels/slideLayout1343.xml.rels" ContentType="application/vnd.openxmlformats-package.relationships+xml"/>
  <Override PartName="/ppt/slideLayouts/_rels/slideLayout1342.xml.rels" ContentType="application/vnd.openxmlformats-package.relationships+xml"/>
  <Override PartName="/ppt/slideLayouts/_rels/slideLayout1341.xml.rels" ContentType="application/vnd.openxmlformats-package.relationships+xml"/>
  <Override PartName="/ppt/slideLayouts/_rels/slideLayout1340.xml.rels" ContentType="application/vnd.openxmlformats-package.relationships+xml"/>
  <Override PartName="/ppt/slideLayouts/_rels/slideLayout1324.xml.rels" ContentType="application/vnd.openxmlformats-package.relationships+xml"/>
  <Override PartName="/ppt/slideLayouts/_rels/slideLayout1313.xml.rels" ContentType="application/vnd.openxmlformats-package.relationships+xml"/>
  <Override PartName="/ppt/slideLayouts/_rels/slideLayout1312.xml.rels" ContentType="application/vnd.openxmlformats-package.relationships+xml"/>
  <Override PartName="/ppt/slideLayouts/_rels/slideLayout1311.xml.rels" ContentType="application/vnd.openxmlformats-package.relationships+xml"/>
  <Override PartName="/ppt/slideLayouts/_rels/slideLayout1302.xml.rels" ContentType="application/vnd.openxmlformats-package.relationships+xml"/>
  <Override PartName="/ppt/slideLayouts/_rels/slideLayout1308.xml.rels" ContentType="application/vnd.openxmlformats-package.relationships+xml"/>
  <Override PartName="/ppt/slideLayouts/_rels/slideLayout1301.xml.rels" ContentType="application/vnd.openxmlformats-package.relationships+xml"/>
  <Override PartName="/ppt/slideLayouts/_rels/slideLayout1300.xml.rels" ContentType="application/vnd.openxmlformats-package.relationships+xml"/>
  <Override PartName="/ppt/slideLayouts/_rels/slideLayout1298.xml.rels" ContentType="application/vnd.openxmlformats-package.relationships+xml"/>
  <Override PartName="/ppt/slideLayouts/_rels/slideLayout1297.xml.rels" ContentType="application/vnd.openxmlformats-package.relationships+xml"/>
  <Override PartName="/ppt/slideLayouts/_rels/slideLayout1282.xml.rels" ContentType="application/vnd.openxmlformats-package.relationships+xml"/>
  <Override PartName="/ppt/slideLayouts/_rels/slideLayout1244.xml.rels" ContentType="application/vnd.openxmlformats-package.relationships+xml"/>
  <Override PartName="/ppt/slideLayouts/_rels/slideLayout1243.xml.rels" ContentType="application/vnd.openxmlformats-package.relationships+xml"/>
  <Override PartName="/ppt/slideLayouts/_rels/slideLayout1242.xml.rels" ContentType="application/vnd.openxmlformats-package.relationships+xml"/>
  <Override PartName="/ppt/slideLayouts/_rels/slideLayout1238.xml.rels" ContentType="application/vnd.openxmlformats-package.relationships+xml"/>
  <Override PartName="/ppt/slideLayouts/_rels/slideLayout1231.xml.rels" ContentType="application/vnd.openxmlformats-package.relationships+xml"/>
  <Override PartName="/ppt/slideLayouts/_rels/slideLayout1230.xml.rels" ContentType="application/vnd.openxmlformats-package.relationships+xml"/>
  <Override PartName="/ppt/slideLayouts/_rels/slideLayout1222.xml.rels" ContentType="application/vnd.openxmlformats-package.relationships+xml"/>
  <Override PartName="/ppt/slideLayouts/_rels/slideLayout1221.xml.rels" ContentType="application/vnd.openxmlformats-package.relationships+xml"/>
  <Override PartName="/ppt/slideLayouts/_rels/slideLayout1220.xml.rels" ContentType="application/vnd.openxmlformats-package.relationships+xml"/>
  <Override PartName="/ppt/slideLayouts/_rels/slideLayout1204.xml.rels" ContentType="application/vnd.openxmlformats-package.relationships+xml"/>
  <Override PartName="/ppt/slideLayouts/_rels/slideLayout1203.xml.rels" ContentType="application/vnd.openxmlformats-package.relationships+xml"/>
  <Override PartName="/ppt/slideLayouts/_rels/slideLayout1202.xml.rels" ContentType="application/vnd.openxmlformats-package.relationships+xml"/>
  <Override PartName="/ppt/slideLayouts/_rels/slideLayout1201.xml.rels" ContentType="application/vnd.openxmlformats-package.relationships+xml"/>
  <Override PartName="/ppt/slideLayouts/_rels/slideLayout1199.xml.rels" ContentType="application/vnd.openxmlformats-package.relationships+xml"/>
  <Override PartName="/ppt/slideLayouts/_rels/slideLayout1198.xml.rels" ContentType="application/vnd.openxmlformats-package.relationships+xml"/>
  <Override PartName="/ppt/slideLayouts/_rels/slideLayout1197.xml.rels" ContentType="application/vnd.openxmlformats-package.relationships+xml"/>
  <Override PartName="/ppt/slideLayouts/_rels/slideLayout1196.xml.rels" ContentType="application/vnd.openxmlformats-package.relationships+xml"/>
  <Override PartName="/ppt/slideLayouts/_rels/slideLayout1195.xml.rels" ContentType="application/vnd.openxmlformats-package.relationships+xml"/>
  <Override PartName="/ppt/slideLayouts/_rels/slideLayout1191.xml.rels" ContentType="application/vnd.openxmlformats-package.relationships+xml"/>
  <Override PartName="/ppt/slideLayouts/_rels/slideLayout1190.xml.rels" ContentType="application/vnd.openxmlformats-package.relationships+xml"/>
  <Override PartName="/ppt/slideLayouts/_rels/slideLayout1188.xml.rels" ContentType="application/vnd.openxmlformats-package.relationships+xml"/>
  <Override PartName="/ppt/slideLayouts/_rels/slideLayout1186.xml.rels" ContentType="application/vnd.openxmlformats-package.relationships+xml"/>
  <Override PartName="/ppt/slideLayouts/_rels/slideLayout1185.xml.rels" ContentType="application/vnd.openxmlformats-package.relationships+xml"/>
  <Override PartName="/ppt/slideLayouts/_rels/slideLayout1184.xml.rels" ContentType="application/vnd.openxmlformats-package.relationships+xml"/>
  <Override PartName="/ppt/slideLayouts/_rels/slideLayout1187.xml.rels" ContentType="application/vnd.openxmlformats-package.relationships+xml"/>
  <Override PartName="/ppt/slideLayouts/_rels/slideLayout1180.xml.rels" ContentType="application/vnd.openxmlformats-package.relationships+xml"/>
  <Override PartName="/ppt/slideLayouts/_rels/slideLayout1178.xml.rels" ContentType="application/vnd.openxmlformats-package.relationships+xml"/>
  <Override PartName="/ppt/slideLayouts/_rels/slideLayout1177.xml.rels" ContentType="application/vnd.openxmlformats-package.relationships+xml"/>
  <Override PartName="/ppt/slideLayouts/_rels/slideLayout1176.xml.rels" ContentType="application/vnd.openxmlformats-package.relationships+xml"/>
  <Override PartName="/ppt/slideLayouts/_rels/slideLayout1175.xml.rels" ContentType="application/vnd.openxmlformats-package.relationships+xml"/>
  <Override PartName="/ppt/slideLayouts/_rels/slideLayout1174.xml.rels" ContentType="application/vnd.openxmlformats-package.relationships+xml"/>
  <Override PartName="/ppt/slideLayouts/_rels/slideLayout1173.xml.rels" ContentType="application/vnd.openxmlformats-package.relationships+xml"/>
  <Override PartName="/ppt/slideLayouts/_rels/slideLayout1172.xml.rels" ContentType="application/vnd.openxmlformats-package.relationships+xml"/>
  <Override PartName="/ppt/slideLayouts/_rels/slideLayout1169.xml.rels" ContentType="application/vnd.openxmlformats-package.relationships+xml"/>
  <Override PartName="/ppt/slideLayouts/_rels/slideLayout1165.xml.rels" ContentType="application/vnd.openxmlformats-package.relationships+xml"/>
  <Override PartName="/ppt/slideLayouts/_rels/slideLayout1164.xml.rels" ContentType="application/vnd.openxmlformats-package.relationships+xml"/>
  <Override PartName="/ppt/slideLayouts/_rels/slideLayout1163.xml.rels" ContentType="application/vnd.openxmlformats-package.relationships+xml"/>
  <Override PartName="/ppt/slideLayouts/_rels/slideLayout1162.xml.rels" ContentType="application/vnd.openxmlformats-package.relationships+xml"/>
  <Override PartName="/ppt/slideLayouts/_rels/slideLayout1161.xml.rels" ContentType="application/vnd.openxmlformats-package.relationships+xml"/>
  <Override PartName="/ppt/slideLayouts/_rels/slideLayout1160.xml.rels" ContentType="application/vnd.openxmlformats-package.relationships+xml"/>
  <Override PartName="/ppt/slideLayouts/_rels/slideLayout1159.xml.rels" ContentType="application/vnd.openxmlformats-package.relationships+xml"/>
  <Override PartName="/ppt/slideLayouts/_rels/slideLayout1158.xml.rels" ContentType="application/vnd.openxmlformats-package.relationships+xml"/>
  <Override PartName="/ppt/slideLayouts/_rels/slideLayout1157.xml.rels" ContentType="application/vnd.openxmlformats-package.relationships+xml"/>
  <Override PartName="/ppt/slideLayouts/_rels/slideLayout1156.xml.rels" ContentType="application/vnd.openxmlformats-package.relationships+xml"/>
  <Override PartName="/ppt/slideLayouts/_rels/slideLayout1152.xml.rels" ContentType="application/vnd.openxmlformats-package.relationships+xml"/>
  <Override PartName="/ppt/slideLayouts/_rels/slideLayout1151.xml.rels" ContentType="application/vnd.openxmlformats-package.relationships+xml"/>
  <Override PartName="/ppt/slideLayouts/_rels/slideLayout1150.xml.rels" ContentType="application/vnd.openxmlformats-package.relationships+xml"/>
  <Override PartName="/ppt/slideLayouts/_rels/slideLayout1149.xml.rels" ContentType="application/vnd.openxmlformats-package.relationships+xml"/>
  <Override PartName="/ppt/slideLayouts/_rels/slideLayout1148.xml.rels" ContentType="application/vnd.openxmlformats-package.relationships+xml"/>
  <Override PartName="/ppt/slideLayouts/_rels/slideLayout1147.xml.rels" ContentType="application/vnd.openxmlformats-package.relationships+xml"/>
  <Override PartName="/ppt/slideLayouts/_rels/slideLayout1146.xml.rels" ContentType="application/vnd.openxmlformats-package.relationships+xml"/>
  <Override PartName="/ppt/slideLayouts/_rels/slideLayout1145.xml.rels" ContentType="application/vnd.openxmlformats-package.relationships+xml"/>
  <Override PartName="/ppt/slideLayouts/_rels/slideLayout1142.xml.rels" ContentType="application/vnd.openxmlformats-package.relationships+xml"/>
  <Override PartName="/ppt/slideLayouts/_rels/slideLayout1141.xml.rels" ContentType="application/vnd.openxmlformats-package.relationships+xml"/>
  <Override PartName="/ppt/slideLayouts/_rels/slideLayout1140.xml.rels" ContentType="application/vnd.openxmlformats-package.relationships+xml"/>
  <Override PartName="/ppt/slideLayouts/_rels/slideLayout1136.xml.rels" ContentType="application/vnd.openxmlformats-package.relationships+xml"/>
  <Override PartName="/ppt/slideLayouts/_rels/slideLayout1135.xml.rels" ContentType="application/vnd.openxmlformats-package.relationships+xml"/>
  <Override PartName="/ppt/slideLayouts/_rels/slideLayout1134.xml.rels" ContentType="application/vnd.openxmlformats-package.relationships+xml"/>
  <Override PartName="/ppt/slideLayouts/_rels/slideLayout1129.xml.rels" ContentType="application/vnd.openxmlformats-package.relationships+xml"/>
  <Override PartName="/ppt/slideLayouts/_rels/slideLayout1123.xml.rels" ContentType="application/vnd.openxmlformats-package.relationships+xml"/>
  <Override PartName="/ppt/slideLayouts/_rels/slideLayout1122.xml.rels" ContentType="application/vnd.openxmlformats-package.relationships+xml"/>
  <Override PartName="/ppt/slideLayouts/_rels/slideLayout1121.xml.rels" ContentType="application/vnd.openxmlformats-package.relationships+xml"/>
  <Override PartName="/ppt/slideLayouts/_rels/slideLayout1119.xml.rels" ContentType="application/vnd.openxmlformats-package.relationships+xml"/>
  <Override PartName="/ppt/slideLayouts/_rels/slideLayout1117.xml.rels" ContentType="application/vnd.openxmlformats-package.relationships+xml"/>
  <Override PartName="/ppt/slideLayouts/_rels/slideLayout1116.xml.rels" ContentType="application/vnd.openxmlformats-package.relationships+xml"/>
  <Override PartName="/ppt/slideLayouts/_rels/slideLayout1112.xml.rels" ContentType="application/vnd.openxmlformats-package.relationships+xml"/>
  <Override PartName="/ppt/slideLayouts/_rels/slideLayout1118.xml.rels" ContentType="application/vnd.openxmlformats-package.relationships+xml"/>
  <Override PartName="/ppt/slideLayouts/_rels/slideLayout1111.xml.rels" ContentType="application/vnd.openxmlformats-package.relationships+xml"/>
  <Override PartName="/ppt/slideLayouts/_rels/slideLayout1110.xml.rels" ContentType="application/vnd.openxmlformats-package.relationships+xml"/>
  <Override PartName="/ppt/slideLayouts/_rels/slideLayout1109.xml.rels" ContentType="application/vnd.openxmlformats-package.relationships+xml"/>
  <Override PartName="/ppt/slideLayouts/_rels/slideLayout1108.xml.rels" ContentType="application/vnd.openxmlformats-package.relationships+xml"/>
  <Override PartName="/ppt/slideLayouts/_rels/slideLayout1107.xml.rels" ContentType="application/vnd.openxmlformats-package.relationships+xml"/>
  <Override PartName="/ppt/slideLayouts/_rels/slideLayout1106.xml.rels" ContentType="application/vnd.openxmlformats-package.relationships+xml"/>
  <Override PartName="/ppt/slideLayouts/_rels/slideLayout1105.xml.rels" ContentType="application/vnd.openxmlformats-package.relationships+xml"/>
  <Override PartName="/ppt/slideLayouts/_rels/slideLayout1102.xml.rels" ContentType="application/vnd.openxmlformats-package.relationships+xml"/>
  <Override PartName="/ppt/slideLayouts/_rels/slideLayout1101.xml.rels" ContentType="application/vnd.openxmlformats-package.relationships+xml"/>
  <Override PartName="/ppt/slideLayouts/_rels/slideLayout1100.xml.rels" ContentType="application/vnd.openxmlformats-package.relationships+xml"/>
  <Override PartName="/ppt/slideLayouts/_rels/slideLayout1099.xml.rels" ContentType="application/vnd.openxmlformats-package.relationships+xml"/>
  <Override PartName="/ppt/slideLayouts/_rels/slideLayout1095.xml.rels" ContentType="application/vnd.openxmlformats-package.relationships+xml"/>
  <Override PartName="/ppt/slideLayouts/_rels/slideLayout1094.xml.rels" ContentType="application/vnd.openxmlformats-package.relationships+xml"/>
  <Override PartName="/ppt/slideLayouts/_rels/slideLayout1093.xml.rels" ContentType="application/vnd.openxmlformats-package.relationships+xml"/>
  <Override PartName="/ppt/slideLayouts/_rels/slideLayout1092.xml.rels" ContentType="application/vnd.openxmlformats-package.relationships+xml"/>
  <Override PartName="/ppt/slideLayouts/_rels/slideLayout1091.xml.rels" ContentType="application/vnd.openxmlformats-package.relationships+xml"/>
  <Override PartName="/ppt/slideLayouts/_rels/slideLayout1090.xml.rels" ContentType="application/vnd.openxmlformats-package.relationships+xml"/>
  <Override PartName="/ppt/slideLayouts/_rels/slideLayout1089.xml.rels" ContentType="application/vnd.openxmlformats-package.relationships+xml"/>
  <Override PartName="/ppt/slideLayouts/_rels/slideLayout1088.xml.rels" ContentType="application/vnd.openxmlformats-package.relationships+xml"/>
  <Override PartName="/ppt/slideLayouts/_rels/slideLayout1087.xml.rels" ContentType="application/vnd.openxmlformats-package.relationships+xml"/>
  <Override PartName="/ppt/slideLayouts/_rels/slideLayout1086.xml.rels" ContentType="application/vnd.openxmlformats-package.relationships+xml"/>
  <Override PartName="/ppt/slideLayouts/_rels/slideLayout1082.xml.rels" ContentType="application/vnd.openxmlformats-package.relationships+xml"/>
  <Override PartName="/ppt/slideLayouts/_rels/slideLayout1081.xml.rels" ContentType="application/vnd.openxmlformats-package.relationships+xml"/>
  <Override PartName="/ppt/slideLayouts/_rels/slideLayout1080.xml.rels" ContentType="application/vnd.openxmlformats-package.relationships+xml"/>
  <Override PartName="/ppt/slideLayouts/_rels/slideLayout1079.xml.rels" ContentType="application/vnd.openxmlformats-package.relationships+xml"/>
  <Override PartName="/ppt/slideLayouts/_rels/slideLayout1078.xml.rels" ContentType="application/vnd.openxmlformats-package.relationships+xml"/>
  <Override PartName="/ppt/slideLayouts/_rels/slideLayout1077.xml.rels" ContentType="application/vnd.openxmlformats-package.relationships+xml"/>
  <Override PartName="/ppt/slideLayouts/_rels/slideLayout1076.xml.rels" ContentType="application/vnd.openxmlformats-package.relationships+xml"/>
  <Override PartName="/ppt/slideLayouts/_rels/slideLayout1075.xml.rels" ContentType="application/vnd.openxmlformats-package.relationships+xml"/>
  <Override PartName="/ppt/slideLayouts/_rels/slideLayout1071.xml.rels" ContentType="application/vnd.openxmlformats-package.relationships+xml"/>
  <Override PartName="/ppt/slideLayouts/_rels/slideLayout1070.xml.rels" ContentType="application/vnd.openxmlformats-package.relationships+xml"/>
  <Override PartName="/ppt/slideLayouts/_rels/slideLayout1068.xml.rels" ContentType="application/vnd.openxmlformats-package.relationships+xml"/>
  <Override PartName="/ppt/slideLayouts/_rels/slideLayout1066.xml.rels" ContentType="application/vnd.openxmlformats-package.relationships+xml"/>
  <Override PartName="/ppt/slideLayouts/_rels/slideLayout1065.xml.rels" ContentType="application/vnd.openxmlformats-package.relationships+xml"/>
  <Override PartName="/ppt/slideLayouts/_rels/slideLayout1064.xml.rels" ContentType="application/vnd.openxmlformats-package.relationships+xml"/>
  <Override PartName="/ppt/slideLayouts/_rels/slideLayout1067.xml.rels" ContentType="application/vnd.openxmlformats-package.relationships+xml"/>
  <Override PartName="/ppt/slideLayouts/_rels/slideLayout1060.xml.rels" ContentType="application/vnd.openxmlformats-package.relationships+xml"/>
  <Override PartName="/ppt/slideLayouts/_rels/slideLayout1057.xml.rels" ContentType="application/vnd.openxmlformats-package.relationships+xml"/>
  <Override PartName="/ppt/slideLayouts/_rels/slideLayout1056.xml.rels" ContentType="application/vnd.openxmlformats-package.relationships+xml"/>
  <Override PartName="/ppt/slideLayouts/_rels/slideLayout1055.xml.rels" ContentType="application/vnd.openxmlformats-package.relationships+xml"/>
  <Override PartName="/ppt/slideLayouts/_rels/slideLayout1054.xml.rels" ContentType="application/vnd.openxmlformats-package.relationships+xml"/>
  <Override PartName="/ppt/slideLayouts/_rels/slideLayout1053.xml.rels" ContentType="application/vnd.openxmlformats-package.relationships+xml"/>
  <Override PartName="/ppt/slideLayouts/_rels/slideLayout1052.xml.rels" ContentType="application/vnd.openxmlformats-package.relationships+xml"/>
  <Override PartName="/ppt/slideLayouts/_rels/slideLayout1049.xml.rels" ContentType="application/vnd.openxmlformats-package.relationships+xml"/>
  <Override PartName="/ppt/slideLayouts/_rels/slideLayout1047.xml.rels" ContentType="application/vnd.openxmlformats-package.relationships+xml"/>
  <Override PartName="/ppt/slideLayouts/_rels/slideLayout1046.xml.rels" ContentType="application/vnd.openxmlformats-package.relationships+xml"/>
  <Override PartName="/ppt/slideLayouts/_rels/slideLayout1497.xml.rels" ContentType="application/vnd.openxmlformats-package.relationships+xml"/>
  <Override PartName="/ppt/slideLayouts/_rels/slideLayout1045.xml.rels" ContentType="application/vnd.openxmlformats-package.relationships+xml"/>
  <Override PartName="/ppt/slideLayouts/_rels/slideLayout1496.xml.rels" ContentType="application/vnd.openxmlformats-package.relationships+xml"/>
  <Override PartName="/ppt/slideLayouts/_rels/slideLayout1044.xml.rels" ContentType="application/vnd.openxmlformats-package.relationships+xml"/>
  <Override PartName="/ppt/slideLayouts/_rels/slideLayout1495.xml.rels" ContentType="application/vnd.openxmlformats-package.relationships+xml"/>
  <Override PartName="/ppt/slideLayouts/_rels/slideLayout1043.xml.rels" ContentType="application/vnd.openxmlformats-package.relationships+xml"/>
  <Override PartName="/ppt/slideLayouts/_rels/slideLayout1048.xml.rels" ContentType="application/vnd.openxmlformats-package.relationships+xml"/>
  <Override PartName="/ppt/slideLayouts/_rels/slideLayout1041.xml.rels" ContentType="application/vnd.openxmlformats-package.relationships+xml"/>
  <Override PartName="/ppt/slideLayouts/_rels/slideLayout1040.xml.rels" ContentType="application/vnd.openxmlformats-package.relationships+xml"/>
  <Override PartName="/ppt/slideLayouts/_rels/slideLayout1039.xml.rels" ContentType="application/vnd.openxmlformats-package.relationships+xml"/>
  <Override PartName="/ppt/slideLayouts/_rels/slideLayout1038.xml.rels" ContentType="application/vnd.openxmlformats-package.relationships+xml"/>
  <Override PartName="/ppt/slideLayouts/_rels/slideLayout1037.xml.rels" ContentType="application/vnd.openxmlformats-package.relationships+xml"/>
  <Override PartName="/ppt/slideLayouts/_rels/slideLayout1036.xml.rels" ContentType="application/vnd.openxmlformats-package.relationships+xml"/>
  <Override PartName="/ppt/slideLayouts/_rels/slideLayout1484.xml.rels" ContentType="application/vnd.openxmlformats-package.relationships+xml"/>
  <Override PartName="/ppt/slideLayouts/_rels/slideLayout1032.xml.rels" ContentType="application/vnd.openxmlformats-package.relationships+xml"/>
  <Override PartName="/ppt/slideLayouts/_rels/slideLayout1483.xml.rels" ContentType="application/vnd.openxmlformats-package.relationships+xml"/>
  <Override PartName="/ppt/slideLayouts/_rels/slideLayout1031.xml.rels" ContentType="application/vnd.openxmlformats-package.relationships+xml"/>
  <Override PartName="/ppt/slideLayouts/_rels/slideLayout1482.xml.rels" ContentType="application/vnd.openxmlformats-package.relationships+xml"/>
  <Override PartName="/ppt/slideLayouts/_rels/slideLayout1030.xml.rels" ContentType="application/vnd.openxmlformats-package.relationships+xml"/>
  <Override PartName="/ppt/slideLayouts/_rels/slideLayout1029.xml.rels" ContentType="application/vnd.openxmlformats-package.relationships+xml"/>
  <Override PartName="/ppt/slideLayouts/_rels/slideLayout1028.xml.rels" ContentType="application/vnd.openxmlformats-package.relationships+xml"/>
  <Override PartName="/ppt/slideLayouts/_rels/slideLayout1027.xml.rels" ContentType="application/vnd.openxmlformats-package.relationships+xml"/>
  <Override PartName="/ppt/slideLayouts/_rels/slideLayout1026.xml.rels" ContentType="application/vnd.openxmlformats-package.relationships+xml"/>
  <Override PartName="/ppt/slideLayouts/_rels/slideLayout1025.xml.rels" ContentType="application/vnd.openxmlformats-package.relationships+xml"/>
  <Override PartName="/ppt/slideLayouts/_rels/slideLayout1016.xml.rels" ContentType="application/vnd.openxmlformats-package.relationships+xml"/>
  <Override PartName="/ppt/slideLayouts/_rels/slideLayout1015.xml.rels" ContentType="application/vnd.openxmlformats-package.relationships+xml"/>
  <Override PartName="/ppt/slideLayouts/_rels/slideLayout1014.xml.rels" ContentType="application/vnd.openxmlformats-package.relationships+xml"/>
  <Override PartName="/ppt/slideLayouts/_rels/slideLayout1009.xml.rels" ContentType="application/vnd.openxmlformats-package.relationships+xml"/>
  <Override PartName="/ppt/slideLayouts/_rels/slideLayout1008.xml.rels" ContentType="application/vnd.openxmlformats-package.relationships+xml"/>
  <Override PartName="/ppt/slideLayouts/_rels/slideLayout1003.xml.rels" ContentType="application/vnd.openxmlformats-package.relationships+xml"/>
  <Override PartName="/ppt/slideLayouts/_rels/slideLayout1002.xml.rels" ContentType="application/vnd.openxmlformats-package.relationships+xml"/>
  <Override PartName="/ppt/slideLayouts/_rels/slideLayout1001.xml.rels" ContentType="application/vnd.openxmlformats-package.relationships+xml"/>
  <Override PartName="/ppt/slideLayouts/_rels/slideLayout1000.xml.rels" ContentType="application/vnd.openxmlformats-package.relationships+xml"/>
  <Override PartName="/ppt/slideLayouts/_rels/slideLayout999.xml.rels" ContentType="application/vnd.openxmlformats-package.relationships+xml"/>
  <Override PartName="/ppt/slideLayouts/_rels/slideLayout994.xml.rels" ContentType="application/vnd.openxmlformats-package.relationships+xml"/>
  <Override PartName="/ppt/slideLayouts/_rels/slideLayout993.xml.rels" ContentType="application/vnd.openxmlformats-package.relationships+xml"/>
  <Override PartName="/ppt/slideLayouts/_rels/slideLayout992.xml.rels" ContentType="application/vnd.openxmlformats-package.relationships+xml"/>
  <Override PartName="/ppt/slideLayouts/_rels/slideLayout998.xml.rels" ContentType="application/vnd.openxmlformats-package.relationships+xml"/>
  <Override PartName="/ppt/slideLayouts/_rels/slideLayout991.xml.rels" ContentType="application/vnd.openxmlformats-package.relationships+xml"/>
  <Override PartName="/ppt/slideLayouts/_rels/slideLayout990.xml.rels" ContentType="application/vnd.openxmlformats-package.relationships+xml"/>
  <Override PartName="/ppt/slideLayouts/_rels/slideLayout989.xml.rels" ContentType="application/vnd.openxmlformats-package.relationships+xml"/>
  <Override PartName="/ppt/slideLayouts/_rels/slideLayout988.xml.rels" ContentType="application/vnd.openxmlformats-package.relationships+xml"/>
  <Override PartName="/ppt/slideLayouts/_rels/slideLayout987.xml.rels" ContentType="application/vnd.openxmlformats-package.relationships+xml"/>
  <Override PartName="/ppt/slideLayouts/_rels/slideLayout986.xml.rels" ContentType="application/vnd.openxmlformats-package.relationships+xml"/>
  <Override PartName="/ppt/slideLayouts/_rels/slideLayout981.xml.rels" ContentType="application/vnd.openxmlformats-package.relationships+xml"/>
  <Override PartName="/ppt/slideLayouts/_rels/slideLayout980.xml.rels" ContentType="application/vnd.openxmlformats-package.relationships+xml"/>
  <Override PartName="/ppt/slideLayouts/_rels/slideLayout1232.xml.rels" ContentType="application/vnd.openxmlformats-package.relationships+xml"/>
  <Override PartName="/ppt/slideLayouts/_rels/slideLayout979.xml.rels" ContentType="application/vnd.openxmlformats-package.relationships+xml"/>
  <Override PartName="/ppt/slideLayouts/_rels/slideLayout978.xml.rels" ContentType="application/vnd.openxmlformats-package.relationships+xml"/>
  <Override PartName="/ppt/slideLayouts/_rels/slideLayout977.xml.rels" ContentType="application/vnd.openxmlformats-package.relationships+xml"/>
  <Override PartName="/ppt/slideLayouts/_rels/slideLayout976.xml.rels" ContentType="application/vnd.openxmlformats-package.relationships+xml"/>
  <Override PartName="/ppt/slideLayouts/_rels/slideLayout975.xml.rels" ContentType="application/vnd.openxmlformats-package.relationships+xml"/>
  <Override PartName="/ppt/slideLayouts/_rels/slideLayout974.xml.rels" ContentType="application/vnd.openxmlformats-package.relationships+xml"/>
  <Override PartName="/ppt/slideLayouts/_rels/slideLayout973.xml.rels" ContentType="application/vnd.openxmlformats-package.relationships+xml"/>
  <Override PartName="/ppt/slideLayouts/_rels/slideLayout971.xml.rels" ContentType="application/vnd.openxmlformats-package.relationships+xml"/>
  <Override PartName="/ppt/slideLayouts/_rels/slideLayout970.xml.rels" ContentType="application/vnd.openxmlformats-package.relationships+xml"/>
  <Override PartName="/ppt/slideLayouts/_rels/slideLayout968.xml.rels" ContentType="application/vnd.openxmlformats-package.relationships+xml"/>
  <Override PartName="/ppt/slideLayouts/_rels/slideLayout967.xml.rels" ContentType="application/vnd.openxmlformats-package.relationships+xml"/>
  <Override PartName="/ppt/slideLayouts/_rels/slideLayout966.xml.rels" ContentType="application/vnd.openxmlformats-package.relationships+xml"/>
  <Override PartName="/ppt/slideLayouts/_rels/slideLayout965.xml.rels" ContentType="application/vnd.openxmlformats-package.relationships+xml"/>
  <Override PartName="/ppt/slideLayouts/_rels/slideLayout964.xml.rels" ContentType="application/vnd.openxmlformats-package.relationships+xml"/>
  <Override PartName="/ppt/slideLayouts/_rels/slideLayout963.xml.rels" ContentType="application/vnd.openxmlformats-package.relationships+xml"/>
  <Override PartName="/ppt/slideLayouts/_rels/slideLayout962.xml.rels" ContentType="application/vnd.openxmlformats-package.relationships+xml"/>
  <Override PartName="/ppt/slideLayouts/_rels/slideLayout961.xml.rels" ContentType="application/vnd.openxmlformats-package.relationships+xml"/>
  <Override PartName="/ppt/slideLayouts/_rels/slideLayout960.xml.rels" ContentType="application/vnd.openxmlformats-package.relationships+xml"/>
  <Override PartName="/ppt/slideLayouts/_rels/slideLayout956.xml.rels" ContentType="application/vnd.openxmlformats-package.relationships+xml"/>
  <Override PartName="/ppt/slideLayouts/_rels/slideLayout955.xml.rels" ContentType="application/vnd.openxmlformats-package.relationships+xml"/>
  <Override PartName="/ppt/slideLayouts/_rels/slideLayout954.xml.rels" ContentType="application/vnd.openxmlformats-package.relationships+xml"/>
  <Override PartName="/ppt/slideLayouts/_rels/slideLayout953.xml.rels" ContentType="application/vnd.openxmlformats-package.relationships+xml"/>
  <Override PartName="/ppt/slideLayouts/_rels/slideLayout952.xml.rels" ContentType="application/vnd.openxmlformats-package.relationships+xml"/>
  <Override PartName="/ppt/slideLayouts/_rels/slideLayout951.xml.rels" ContentType="application/vnd.openxmlformats-package.relationships+xml"/>
  <Override PartName="/ppt/slideLayouts/_rels/slideLayout950.xml.rels" ContentType="application/vnd.openxmlformats-package.relationships+xml"/>
  <Override PartName="/ppt/slideLayouts/_rels/slideLayout949.xml.rels" ContentType="application/vnd.openxmlformats-package.relationships+xml"/>
  <Override PartName="/ppt/slideLayouts/_rels/slideLayout1200.xml.rels" ContentType="application/vnd.openxmlformats-package.relationships+xml"/>
  <Override PartName="/ppt/slideLayouts/_rels/slideLayout947.xml.rels" ContentType="application/vnd.openxmlformats-package.relationships+xml"/>
  <Override PartName="/ppt/slideLayouts/_rels/slideLayout946.xml.rels" ContentType="application/vnd.openxmlformats-package.relationships+xml"/>
  <Override PartName="/ppt/slideLayouts/_rels/slideLayout945.xml.rels" ContentType="application/vnd.openxmlformats-package.relationships+xml"/>
  <Override PartName="/ppt/slideLayouts/_rels/slideLayout944.xml.rels" ContentType="application/vnd.openxmlformats-package.relationships+xml"/>
  <Override PartName="/ppt/slideLayouts/_rels/slideLayout1395.xml.rels" ContentType="application/vnd.openxmlformats-package.relationships+xml"/>
  <Override PartName="/ppt/slideLayouts/_rels/slideLayout943.xml.rels" ContentType="application/vnd.openxmlformats-package.relationships+xml"/>
  <Override PartName="/ppt/slideLayouts/_rels/slideLayout1394.xml.rels" ContentType="application/vnd.openxmlformats-package.relationships+xml"/>
  <Override PartName="/ppt/slideLayouts/_rels/slideLayout942.xml.rels" ContentType="application/vnd.openxmlformats-package.relationships+xml"/>
  <Override PartName="/ppt/slideLayouts/_rels/slideLayout948.xml.rels" ContentType="application/vnd.openxmlformats-package.relationships+xml"/>
  <Override PartName="/ppt/slideLayouts/_rels/slideLayout941.xml.rels" ContentType="application/vnd.openxmlformats-package.relationships+xml"/>
  <Override PartName="/ppt/slideLayouts/_rels/slideLayout940.xml.rels" ContentType="application/vnd.openxmlformats-package.relationships+xml"/>
  <Override PartName="/ppt/slideLayouts/_rels/slideLayout939.xml.rels" ContentType="application/vnd.openxmlformats-package.relationships+xml"/>
  <Override PartName="/ppt/slideLayouts/_rels/slideLayout938.xml.rels" ContentType="application/vnd.openxmlformats-package.relationships+xml"/>
  <Override PartName="/ppt/slideLayouts/_rels/slideLayout937.xml.rels" ContentType="application/vnd.openxmlformats-package.relationships+xml"/>
  <Override PartName="/ppt/slideLayouts/_rels/slideLayout936.xml.rels" ContentType="application/vnd.openxmlformats-package.relationships+xml"/>
  <Override PartName="/ppt/slideLayouts/_rels/slideLayout935.xml.rels" ContentType="application/vnd.openxmlformats-package.relationships+xml"/>
  <Override PartName="/ppt/slideLayouts/_rels/slideLayout1382.xml.rels" ContentType="application/vnd.openxmlformats-package.relationships+xml"/>
  <Override PartName="/ppt/slideLayouts/_rels/slideLayout930.xml.rels" ContentType="application/vnd.openxmlformats-package.relationships+xml"/>
  <Override PartName="/ppt/slideLayouts/_rels/slideLayout928.xml.rels" ContentType="application/vnd.openxmlformats-package.relationships+xml"/>
  <Override PartName="/ppt/slideLayouts/_rels/slideLayout927.xml.rels" ContentType="application/vnd.openxmlformats-package.relationships+xml"/>
  <Override PartName="/ppt/slideLayouts/_rels/slideLayout926.xml.rels" ContentType="application/vnd.openxmlformats-package.relationships+xml"/>
  <Override PartName="/ppt/slideLayouts/_rels/slideLayout925.xml.rels" ContentType="application/vnd.openxmlformats-package.relationships+xml"/>
  <Override PartName="/ppt/slideLayouts/_rels/slideLayout924.xml.rels" ContentType="application/vnd.openxmlformats-package.relationships+xml"/>
  <Override PartName="/ppt/slideLayouts/_rels/slideLayout923.xml.rels" ContentType="application/vnd.openxmlformats-package.relationships+xml"/>
  <Override PartName="/ppt/slideLayouts/_rels/slideLayout916.xml.rels" ContentType="application/vnd.openxmlformats-package.relationships+xml"/>
  <Override PartName="/ppt/slideLayouts/_rels/slideLayout915.xml.rels" ContentType="application/vnd.openxmlformats-package.relationships+xml"/>
  <Override PartName="/ppt/slideLayouts/_rels/slideLayout914.xml.rels" ContentType="application/vnd.openxmlformats-package.relationships+xml"/>
  <Override PartName="/ppt/slideLayouts/_rels/slideLayout913.xml.rels" ContentType="application/vnd.openxmlformats-package.relationships+xml"/>
  <Override PartName="/ppt/slideLayouts/_rels/slideLayout912.xml.rels" ContentType="application/vnd.openxmlformats-package.relationships+xml"/>
  <Override PartName="/ppt/slideLayouts/_rels/slideLayout911.xml.rels" ContentType="application/vnd.openxmlformats-package.relationships+xml"/>
  <Override PartName="/ppt/slideLayouts/_rels/slideLayout910.xml.rels" ContentType="application/vnd.openxmlformats-package.relationships+xml"/>
  <Override PartName="/ppt/slideLayouts/_rels/slideLayout909.xml.rels" ContentType="application/vnd.openxmlformats-package.relationships+xml"/>
  <Override PartName="/ppt/slideLayouts/_rels/slideLayout908.xml.rels" ContentType="application/vnd.openxmlformats-package.relationships+xml"/>
  <Override PartName="/ppt/slideLayouts/_rels/slideLayout907.xml.rels" ContentType="application/vnd.openxmlformats-package.relationships+xml"/>
  <Override PartName="/ppt/slideLayouts/_rels/slideLayout903.xml.rels" ContentType="application/vnd.openxmlformats-package.relationships+xml"/>
  <Override PartName="/ppt/slideLayouts/_rels/slideLayout902.xml.rels" ContentType="application/vnd.openxmlformats-package.relationships+xml"/>
  <Override PartName="/ppt/slideLayouts/_rels/slideLayout901.xml.rels" ContentType="application/vnd.openxmlformats-package.relationships+xml"/>
  <Override PartName="/ppt/slideLayouts/_rels/slideLayout900.xml.rels" ContentType="application/vnd.openxmlformats-package.relationships+xml"/>
  <Override PartName="/ppt/slideLayouts/_rels/slideLayout1534.xml.rels" ContentType="application/vnd.openxmlformats-package.relationships+xml"/>
  <Override PartName="/ppt/slideLayouts/_rels/slideLayout898.xml.rels" ContentType="application/vnd.openxmlformats-package.relationships+xml"/>
  <Override PartName="/ppt/slideLayouts/_rels/slideLayout1533.xml.rels" ContentType="application/vnd.openxmlformats-package.relationships+xml"/>
  <Override PartName="/ppt/slideLayouts/_rels/slideLayout897.xml.rels" ContentType="application/vnd.openxmlformats-package.relationships+xml"/>
  <Override PartName="/ppt/slideLayouts/_rels/slideLayout896.xml.rels" ContentType="application/vnd.openxmlformats-package.relationships+xml"/>
  <Override PartName="/ppt/slideLayouts/_rels/slideLayout895.xml.rels" ContentType="application/vnd.openxmlformats-package.relationships+xml"/>
  <Override PartName="/ppt/slideLayouts/_rels/slideLayout894.xml.rels" ContentType="application/vnd.openxmlformats-package.relationships+xml"/>
  <Override PartName="/ppt/slideLayouts/_rels/slideLayout893.xml.rels" ContentType="application/vnd.openxmlformats-package.relationships+xml"/>
  <Override PartName="/ppt/slideLayouts/_rels/slideLayout892.xml.rels" ContentType="application/vnd.openxmlformats-package.relationships+xml"/>
  <Override PartName="/ppt/slideLayouts/_rels/slideLayout891.xml.rels" ContentType="application/vnd.openxmlformats-package.relationships+xml"/>
  <Override PartName="/ppt/slideLayouts/_rels/slideLayout890.xml.rels" ContentType="application/vnd.openxmlformats-package.relationships+xml"/>
  <Override PartName="/ppt/slideLayouts/_rels/slideLayout1522.xml.rels" ContentType="application/vnd.openxmlformats-package.relationships+xml"/>
  <Override PartName="/ppt/slideLayouts/_rels/slideLayout886.xml.rels" ContentType="application/vnd.openxmlformats-package.relationships+xml"/>
  <Override PartName="/ppt/slideLayouts/_rels/slideLayout1521.xml.rels" ContentType="application/vnd.openxmlformats-package.relationships+xml"/>
  <Override PartName="/ppt/slideLayouts/_rels/slideLayout885.xml.rels" ContentType="application/vnd.openxmlformats-package.relationships+xml"/>
  <Override PartName="/ppt/slideLayouts/_rels/slideLayout883.xml.rels" ContentType="application/vnd.openxmlformats-package.relationships+xml"/>
  <Override PartName="/ppt/slideLayouts/_rels/slideLayout882.xml.rels" ContentType="application/vnd.openxmlformats-package.relationships+xml"/>
  <Override PartName="/ppt/slideLayouts/_rels/slideLayout881.xml.rels" ContentType="application/vnd.openxmlformats-package.relationships+xml"/>
  <Override PartName="/ppt/slideLayouts/_rels/slideLayout880.xml.rels" ContentType="application/vnd.openxmlformats-package.relationships+xml"/>
  <Override PartName="/ppt/slideLayouts/_rels/slideLayout879.xml.rels" ContentType="application/vnd.openxmlformats-package.relationships+xml"/>
  <Override PartName="/ppt/slideLayouts/_rels/slideLayout878.xml.rels" ContentType="application/vnd.openxmlformats-package.relationships+xml"/>
  <Override PartName="/ppt/slideLayouts/_rels/slideLayout871.xml.rels" ContentType="application/vnd.openxmlformats-package.relationships+xml"/>
  <Override PartName="/ppt/slideLayouts/_rels/slideLayout870.xml.rels" ContentType="application/vnd.openxmlformats-package.relationships+xml"/>
  <Override PartName="/ppt/slideLayouts/_rels/slideLayout869.xml.rels" ContentType="application/vnd.openxmlformats-package.relationships+xml"/>
  <Override PartName="/ppt/slideLayouts/_rels/slideLayout868.xml.rels" ContentType="application/vnd.openxmlformats-package.relationships+xml"/>
  <Override PartName="/ppt/slideLayouts/_rels/slideLayout867.xml.rels" ContentType="application/vnd.openxmlformats-package.relationships+xml"/>
  <Override PartName="/ppt/slideLayouts/_rels/slideLayout866.xml.rels" ContentType="application/vnd.openxmlformats-package.relationships+xml"/>
  <Override PartName="/ppt/slideLayouts/_rels/slideLayout858.xml.rels" ContentType="application/vnd.openxmlformats-package.relationships+xml"/>
  <Override PartName="/ppt/slideLayouts/_rels/slideLayout857.xml.rels" ContentType="application/vnd.openxmlformats-package.relationships+xml"/>
  <Override PartName="/ppt/slideLayouts/_rels/slideLayout856.xml.rels" ContentType="application/vnd.openxmlformats-package.relationships+xml"/>
  <Override PartName="/ppt/slideLayouts/_rels/slideLayout855.xml.rels" ContentType="application/vnd.openxmlformats-package.relationships+xml"/>
  <Override PartName="/ppt/slideLayouts/_rels/slideLayout854.xml.rels" ContentType="application/vnd.openxmlformats-package.relationships+xml"/>
  <Override PartName="/ppt/slideLayouts/_rels/slideLayout853.xml.rels" ContentType="application/vnd.openxmlformats-package.relationships+xml"/>
  <Override PartName="/ppt/slideLayouts/_rels/slideLayout851.xml.rels" ContentType="application/vnd.openxmlformats-package.relationships+xml"/>
  <Override PartName="/ppt/slideLayouts/_rels/slideLayout850.xml.rels" ContentType="application/vnd.openxmlformats-package.relationships+xml"/>
  <Override PartName="/ppt/slideLayouts/_rels/slideLayout849.xml.rels" ContentType="application/vnd.openxmlformats-package.relationships+xml"/>
  <Override PartName="/ppt/slideLayouts/_rels/slideLayout848.xml.rels" ContentType="application/vnd.openxmlformats-package.relationships+xml"/>
  <Override PartName="/ppt/slideLayouts/_rels/slideLayout1299.xml.rels" ContentType="application/vnd.openxmlformats-package.relationships+xml"/>
  <Override PartName="/ppt/slideLayouts/_rels/slideLayout847.xml.rels" ContentType="application/vnd.openxmlformats-package.relationships+xml"/>
  <Override PartName="/ppt/slideLayouts/_rels/slideLayout846.xml.rels" ContentType="application/vnd.openxmlformats-package.relationships+xml"/>
  <Override PartName="/ppt/slideLayouts/_rels/slideLayout845.xml.rels" ContentType="application/vnd.openxmlformats-package.relationships+xml"/>
  <Override PartName="/ppt/slideLayouts/_rels/slideLayout844.xml.rels" ContentType="application/vnd.openxmlformats-package.relationships+xml"/>
  <Override PartName="/ppt/slideLayouts/_rels/slideLayout843.xml.rels" ContentType="application/vnd.openxmlformats-package.relationships+xml"/>
  <Override PartName="/ppt/slideLayouts/_rels/slideLayout842.xml.rels" ContentType="application/vnd.openxmlformats-package.relationships+xml"/>
  <Override PartName="/ppt/slideLayouts/_rels/slideLayout841.xml.rels" ContentType="application/vnd.openxmlformats-package.relationships+xml"/>
  <Override PartName="/ppt/slideLayouts/_rels/slideLayout840.xml.rels" ContentType="application/vnd.openxmlformats-package.relationships+xml"/>
  <Override PartName="/ppt/slideLayouts/_rels/slideLayout839.xml.rels" ContentType="application/vnd.openxmlformats-package.relationships+xml"/>
  <Override PartName="/ppt/slideLayouts/_rels/slideLayout838.xml.rels" ContentType="application/vnd.openxmlformats-package.relationships+xml"/>
  <Override PartName="/ppt/slideLayouts/_rels/slideLayout837.xml.rels" ContentType="application/vnd.openxmlformats-package.relationships+xml"/>
  <Override PartName="/ppt/slideLayouts/_rels/slideLayout833.xml.rels" ContentType="application/vnd.openxmlformats-package.relationships+xml"/>
  <Override PartName="/ppt/slideLayouts/_rels/slideLayout832.xml.rels" ContentType="application/vnd.openxmlformats-package.relationships+xml"/>
  <Override PartName="/ppt/slideLayouts/_rels/slideLayout831.xml.rels" ContentType="application/vnd.openxmlformats-package.relationships+xml"/>
  <Override PartName="/ppt/slideLayouts/_rels/slideLayout830.xml.rels" ContentType="application/vnd.openxmlformats-package.relationships+xml"/>
  <Override PartName="/ppt/slideLayouts/_rels/slideLayout829.xml.rels" ContentType="application/vnd.openxmlformats-package.relationships+xml"/>
  <Override PartName="/ppt/slideLayouts/_rels/slideLayout828.xml.rels" ContentType="application/vnd.openxmlformats-package.relationships+xml"/>
  <Override PartName="/ppt/slideLayouts/_rels/slideLayout827.xml.rels" ContentType="application/vnd.openxmlformats-package.relationships+xml"/>
  <Override PartName="/ppt/slideLayouts/_rels/slideLayout826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859.xml.rels" ContentType="application/vnd.openxmlformats-package.relationships+xml"/>
  <Override PartName="/ppt/slideLayouts/_rels/slideLayout852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1035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744.xml.rels" ContentType="application/vnd.openxmlformats-package.relationships+xml"/>
  <Override PartName="/ppt/slideLayouts/_rels/slideLayout1034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743.xml.rels" ContentType="application/vnd.openxmlformats-package.relationships+xml"/>
  <Override PartName="/ppt/slideLayouts/_rels/slideLayout1033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742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652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651.xml.rels" ContentType="application/vnd.openxmlformats-package.relationships+xml"/>
  <Override PartName="/ppt/slideLayouts/_rels/slideLayout1489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650.xml.rels" ContentType="application/vnd.openxmlformats-package.relationships+xml"/>
  <Override PartName="/ppt/slideLayouts/_rels/slideLayout1488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1487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1486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1485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1097.xml.rels" ContentType="application/vnd.openxmlformats-package.relationships+xml"/>
  <Override PartName="/ppt/slideLayouts/_rels/slideLayout645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1096.xml.rels" ContentType="application/vnd.openxmlformats-package.relationships+xml"/>
  <Override PartName="/ppt/slideLayouts/_rels/slideLayout644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1478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147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1476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1475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13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724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1085.xml.rels" ContentType="application/vnd.openxmlformats-package.relationships+xml"/>
  <Override PartName="/ppt/slideLayouts/_rels/slideLayout633.xml.rels" ContentType="application/vnd.openxmlformats-package.relationships+xml"/>
  <Override PartName="/ppt/slideLayouts/_rels/slideLayout1019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1084.xml.rels" ContentType="application/vnd.openxmlformats-package.relationships+xml"/>
  <Override PartName="/ppt/slideLayouts/_rels/slideLayout632.xml.rels" ContentType="application/vnd.openxmlformats-package.relationships+xml"/>
  <Override PartName="/ppt/slideLayouts/_rels/slideLayout1524.xml.rels" ContentType="application/vnd.openxmlformats-package.relationships+xml"/>
  <Override PartName="/ppt/slideLayouts/_rels/slideLayout819.xml.rels" ContentType="application/vnd.openxmlformats-package.relationships+xml"/>
  <Override PartName="/ppt/slideLayouts/_rels/slideLayout1465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1074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12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25.xml.rels" ContentType="application/vnd.openxmlformats-package.relationships+xml"/>
  <Override PartName="/ppt/slideLayouts/_rels/slideLayout1073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713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712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711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710.xml.rels" ContentType="application/vnd.openxmlformats-package.relationships+xml"/>
  <Override PartName="/ppt/slideLayouts/_rels/slideLayout1459.xml.rels" ContentType="application/vnd.openxmlformats-package.relationships+xml"/>
  <Override PartName="/ppt/slideLayouts/_rels/slideLayout1007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1072.xml.rels" ContentType="application/vnd.openxmlformats-package.relationships+xml"/>
  <Override PartName="/ppt/slideLayouts/_rels/slideLayout620.xml.rels" ContentType="application/vnd.openxmlformats-package.relationships+xml"/>
  <Override PartName="/ppt/slideLayouts/_rels/slideLayout1512.xml.rels" ContentType="application/vnd.openxmlformats-package.relationships+xml"/>
  <Override PartName="/ppt/slideLayouts/_rels/slideLayout807.xml.rels" ContentType="application/vnd.openxmlformats-package.relationships+xml"/>
  <Override PartName="/ppt/slideLayouts/_rels/slideLayout1458.xml.rels" ContentType="application/vnd.openxmlformats-package.relationships+xml"/>
  <Override PartName="/ppt/slideLayouts/_rels/slideLayout1006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1511.xml.rels" ContentType="application/vnd.openxmlformats-package.relationships+xml"/>
  <Override PartName="/ppt/slideLayouts/_rels/slideLayout806.xml.rels" ContentType="application/vnd.openxmlformats-package.relationships+xml"/>
  <Override PartName="/ppt/slideLayouts/_rels/slideLayout1063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614.xml.rels" ContentType="application/vnd.openxmlformats-package.relationships+xml"/>
  <Override PartName="/ppt/slideLayouts/_rels/slideLayout1062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613.xml.rels" ContentType="application/vnd.openxmlformats-package.relationships+xml"/>
  <Override PartName="/ppt/slideLayouts/_rels/slideLayout1061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612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700.xml.rels" ContentType="application/vnd.openxmlformats-package.relationships+xml"/>
  <Override PartName="/ppt/slideLayouts/_rels/slideLayout1449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1448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13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723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1446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10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602.xml.rels" ContentType="application/vnd.openxmlformats-package.relationships+xml"/>
  <Override PartName="/ppt/slideLayouts/_rels/slideLayout1050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601.xml.rels" ContentType="application/vnd.openxmlformats-package.relationships+xml"/>
  <Override PartName="/ppt/slideLayouts/_rels/slideLayout1439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600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1427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1426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10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12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13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12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12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12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011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555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934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643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933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642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932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641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1389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550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138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634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996.xml.rels" ContentType="application/vnd.openxmlformats-package.relationships+xml"/>
  <Override PartName="/ppt/slideLayouts/_rels/slideLayout544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995.xml.rels" ContentType="application/vnd.openxmlformats-package.relationships+xml"/>
  <Override PartName="/ppt/slideLayouts/_rels/slideLayout543.xml.rels" ContentType="application/vnd.openxmlformats-package.relationships+xml"/>
  <Override PartName="/ppt/slideLayouts/_rels/slideLayout929.xml.rels" ContentType="application/vnd.openxmlformats-package.relationships+xml"/>
  <Override PartName="/ppt/slideLayouts/_rels/slideLayout92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1409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92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630.xml.rels" ContentType="application/vnd.openxmlformats-package.relationships+xml"/>
  <Override PartName="/ppt/slideLayouts/_rels/slideLayout1408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1379.xml.rels" ContentType="application/vnd.openxmlformats-package.relationships+xml"/>
  <Override PartName="/ppt/slideLayouts/_rels/slideLayout920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430.xml.rels" ContentType="application/vnd.openxmlformats-package.relationships+xml"/>
  <Override PartName="/ppt/slideLayouts/_rels/slideLayout725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624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623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622.xml.rels" ContentType="application/vnd.openxmlformats-package.relationships+xml"/>
  <Override PartName="/ppt/slideLayouts/_rels/slideLayout919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84.xml.rels" ContentType="application/vnd.openxmlformats-package.relationships+xml"/>
  <Override PartName="/ppt/slideLayouts/_rels/slideLayout532.xml.rels" ContentType="application/vnd.openxmlformats-package.relationships+xml"/>
  <Override PartName="/ppt/slideLayouts/_rels/slideLayout918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983.xml.rels" ContentType="application/vnd.openxmlformats-package.relationships+xml"/>
  <Override PartName="/ppt/slideLayouts/_rels/slideLayout531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1326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369.xml.rels" ContentType="application/vnd.openxmlformats-package.relationships+xml"/>
  <Override PartName="/ppt/slideLayouts/_rels/slideLayout917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982.xml.rels" ContentType="application/vnd.openxmlformats-package.relationships+xml"/>
  <Override PartName="/ppt/slideLayouts/_rels/slideLayout530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13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6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367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1366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525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524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10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12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58.xml.rels" ContentType="application/vnd.openxmlformats-package.relationships+xml"/>
  <Override PartName="/ppt/slideLayouts/_rels/slideLayout906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57.xml.rels" ContentType="application/vnd.openxmlformats-package.relationships+xml"/>
  <Override PartName="/ppt/slideLayouts/_rels/slideLayout905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356.xml.rels" ContentType="application/vnd.openxmlformats-package.relationships+xml"/>
  <Override PartName="/ppt/slideLayouts/_rels/slideLayout904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355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604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603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13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512.xml.rels" ContentType="application/vnd.openxmlformats-package.relationships+xml"/>
  <Override PartName="/ppt/slideLayouts/_rels/slideLayout1345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22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731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957.xml.rels" ContentType="application/vnd.openxmlformats-package.relationships+xml"/>
  <Override PartName="/ppt/slideLayouts/_rels/slideLayout505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445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27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13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018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1083.xml.rels" ContentType="application/vnd.openxmlformats-package.relationships+xml"/>
  <Override PartName="/ppt/slideLayouts/_rels/slideLayout631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888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1469.xml.rels" ContentType="application/vnd.openxmlformats-package.relationships+xml"/>
  <Override PartName="/ppt/slideLayouts/_rels/slideLayout1017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8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887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1468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87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523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511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692.xml.rels" ContentType="application/vnd.openxmlformats-package.relationships+xml"/>
  <Override PartName="/ppt/slideLayouts/_rels/slideLayout13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6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1263.xml.rels" ContentType="application/vnd.openxmlformats-package.relationships+xml"/>
  <Override PartName="/ppt/slideLayouts/_rels/slideLayout558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21.xml.rels" ContentType="application/vnd.openxmlformats-package.relationships+xml"/>
  <Override PartName="/ppt/slideLayouts/_rels/slideLayout1348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72.xml.rels" ContentType="application/vnd.openxmlformats-package.relationships+xml"/>
  <Override PartName="/ppt/slideLayouts/_rels/slideLayout520.xml.rels" ContentType="application/vnd.openxmlformats-package.relationships+xml"/>
  <Override PartName="/ppt/slideLayouts/_rels/slideLayout13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144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126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39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57.xml.rels" ContentType="application/vnd.openxmlformats-package.relationships+xml"/>
  <Override PartName="/ppt/slideLayouts/_rels/slideLayout1005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1504.xml.rels" ContentType="application/vnd.openxmlformats-package.relationships+xml"/>
  <Override PartName="/ppt/slideLayouts/_rels/slideLayout86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518.xml.rels" ContentType="application/vnd.openxmlformats-package.relationships+xml"/>
  <Override PartName="/ppt/slideLayouts/_rels/slideLayout875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1456.xml.rels" ContentType="application/vnd.openxmlformats-package.relationships+xml"/>
  <Override PartName="/ppt/slideLayouts/_rels/slideLayout1004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1319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8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17.xml.rels" ContentType="application/vnd.openxmlformats-package.relationships+xml"/>
  <Override PartName="/ppt/slideLayouts/_rels/slideLayout87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145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0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969.xml.rels" ContentType="application/vnd.openxmlformats-package.relationships+xml"/>
  <Override PartName="/ppt/slideLayouts/_rels/slideLayout51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259.xml.rels" ContentType="application/vnd.openxmlformats-package.relationships+xml"/>
  <Override PartName="/ppt/slideLayouts/_rels/slideLayout80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25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541.xml.rels" ContentType="application/vnd.openxmlformats-package.relationships+xml"/>
  <Override PartName="/ppt/slideLayouts/_rels/slideLayout639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129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307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4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05.xml.rels" ContentType="application/vnd.openxmlformats-package.relationships+xml"/>
  <Override PartName="/ppt/slideLayouts/_rels/slideLayout862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13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4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523.xml.rels" ContentType="application/vnd.openxmlformats-package.relationships+xml"/>
  <Override PartName="/ppt/slideLayouts/_rels/slideLayout81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1334.xml.rels" ContentType="application/vnd.openxmlformats-package.relationships+xml"/>
  <Override PartName="/ppt/slideLayouts/_rels/slideLayout62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46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81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536.xml.rels" ContentType="application/vnd.openxmlformats-package.relationships+xml"/>
  <Override PartName="/ppt/slideLayouts/_rels/slideLayout441.xml.rels" ContentType="application/vnd.openxmlformats-package.relationships+xml"/>
  <Override PartName="/ppt/slideLayouts/_rels/slideLayout1333.xml.rels" ContentType="application/vnd.openxmlformats-package.relationships+xml"/>
  <Override PartName="/ppt/slideLayouts/_rels/slideLayout6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540.xml.rels" ContentType="application/vnd.openxmlformats-package.relationships+xml"/>
  <Override PartName="/ppt/slideLayouts/_rels/slideLayout638.xml.rels" ContentType="application/vnd.openxmlformats-package.relationships+xml"/>
  <Override PartName="/ppt/slideLayouts/_rels/slideLayout1431.xml.rels" ContentType="application/vnd.openxmlformats-package.relationships+xml"/>
  <Override PartName="/ppt/slideLayouts/_rels/slideLayout726.xml.rels" ContentType="application/vnd.openxmlformats-package.relationships+xml"/>
  <Override PartName="/ppt/slideLayouts/_rels/slideLayout13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143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126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3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5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77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3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500.xml.rels" ContentType="application/vnd.openxmlformats-package.relationships+xml"/>
  <Override PartName="/ppt/slideLayouts/_rels/slideLayout1252.xml.rels" ContentType="application/vnd.openxmlformats-package.relationships+xml"/>
  <Override PartName="/ppt/slideLayouts/_rels/slideLayout54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519.xml.rels" ContentType="application/vnd.openxmlformats-package.relationships+xml"/>
  <Override PartName="/ppt/slideLayouts/_rels/slideLayout876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65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257.xml.rels" ContentType="application/vnd.openxmlformats-package.relationships+xml"/>
  <Override PartName="/ppt/slideLayouts/_rels/slideLayout12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32.xml.rels" ContentType="application/vnd.openxmlformats-package.relationships+xml"/>
  <Override PartName="/ppt/slideLayouts/_rels/slideLayout739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50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50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289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245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1405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3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14.xml.rels" ContentType="application/vnd.openxmlformats-package.relationships+xml"/>
  <Override PartName="/ppt/slideLayouts/_rels/slideLayout778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1447.xml.rels" ContentType="application/vnd.openxmlformats-package.relationships+xml"/>
  <Override PartName="/ppt/slideLayouts/_rels/slideLayout144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07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1378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611.xml.rels" ContentType="application/vnd.openxmlformats-package.relationships+xml"/>
  <Override PartName="/ppt/slideLayouts/_rels/slideLayout709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29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442.xml.rels" ContentType="application/vnd.openxmlformats-package.relationships+xml"/>
  <Override PartName="/ppt/slideLayouts/_rels/slideLayout7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76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2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09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50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2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29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63.xml.rels" ContentType="application/vnd.openxmlformats-package.relationships+xml"/>
  <Override PartName="/ppt/slideLayouts/_rels/slideLayout128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2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4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514.xml.rels" ContentType="application/vnd.openxmlformats-package.relationships+xml"/>
  <Override PartName="/ppt/slideLayouts/_rels/slideLayout1335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1132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1265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8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2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626.xml.rels" ContentType="application/vnd.openxmlformats-package.relationships+xml"/>
  <Override PartName="/ppt/slideLayouts/_rels/slideLayout120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25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80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2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320.xml.rels" ContentType="application/vnd.openxmlformats-package.relationships+xml"/>
  <Override PartName="/ppt/slideLayouts/_rels/slideLayout615.xml.rels" ContentType="application/vnd.openxmlformats-package.relationships+xml"/>
  <Override PartName="/ppt/slideLayouts/_rels/slideLayout1510.xml.rels" ContentType="application/vnd.openxmlformats-package.relationships+xml"/>
  <Override PartName="/ppt/slideLayouts/_rels/slideLayout80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2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321.xml.rels" ContentType="application/vnd.openxmlformats-package.relationships+xml"/>
  <Override PartName="/ppt/slideLayouts/_rels/slideLayout616.xml.rels" ContentType="application/vnd.openxmlformats-package.relationships+xml"/>
  <Override PartName="/ppt/slideLayouts/_rels/slideLayout1441.xml.rels" ContentType="application/vnd.openxmlformats-package.relationships+xml"/>
  <Override PartName="/ppt/slideLayouts/_rels/slideLayout7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61.xml.rels" ContentType="application/vnd.openxmlformats-package.relationships+xml"/>
  <Override PartName="/ppt/slideLayouts/_rels/slideLayout12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3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133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12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7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04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2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81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627.xml.rels" ContentType="application/vnd.openxmlformats-package.relationships+xml"/>
  <Override PartName="/ppt/slideLayouts/_rels/slideLayout13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1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416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1213.xml.rels" ContentType="application/vnd.openxmlformats-package.relationships+xml"/>
  <Override PartName="/ppt/slideLayouts/_rels/slideLayout508.xml.rels" ContentType="application/vnd.openxmlformats-package.relationships+xml"/>
  <Override PartName="/ppt/slideLayouts/_rels/slideLayout127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41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419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1383.xml.rels" ContentType="application/vnd.openxmlformats-package.relationships+xml"/>
  <Override PartName="/ppt/slideLayouts/_rels/slideLayout931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640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2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069.xml.rels" ContentType="application/vnd.openxmlformats-package.relationships+xml"/>
  <Override PartName="/ppt/slideLayouts/_rels/slideLayout610.xml.rels" ContentType="application/vnd.openxmlformats-package.relationships+xml"/>
  <Override PartName="/ppt/slideLayouts/_rels/slideLayout708.xml.rels" ContentType="application/vnd.openxmlformats-package.relationships+xml"/>
  <Override PartName="/ppt/slideLayouts/_rels/slideLayout1413.xml.rels" ContentType="application/vnd.openxmlformats-package.relationships+xml"/>
  <Override PartName="/ppt/slideLayouts/_rels/slideLayout777.xml.rels" ContentType="application/vnd.openxmlformats-package.relationships+xml"/>
  <Override PartName="/ppt/slideLayouts/_rels/slideLayout128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53.xml.rels" ContentType="application/vnd.openxmlformats-package.relationships+xml"/>
  <Override PartName="/ppt/slideLayouts/_rels/slideLayout54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90.xml.rels" ContentType="application/vnd.openxmlformats-package.relationships+xml"/>
  <Override PartName="/ppt/slideLayouts/_rels/slideLayout12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704.xml.rels" ContentType="application/vnd.openxmlformats-package.relationships+xml"/>
  <Override PartName="/ppt/slideLayouts/_rels/slideLayout14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214.xml.rels" ContentType="application/vnd.openxmlformats-package.relationships+xml"/>
  <Override PartName="/ppt/slideLayouts/_rels/slideLayout509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76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82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5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28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5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285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1182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733.xml.rels" ContentType="application/vnd.openxmlformats-package.relationships+xml"/>
  <Override PartName="/ppt/slideLayouts/_rels/slideLayout129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386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1183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734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138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73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06.xml.rels" ContentType="application/vnd.openxmlformats-package.relationships+xml"/>
  <Override PartName="/ppt/slideLayouts/_rels/slideLayout863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82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5.xml.rels" ContentType="application/vnd.openxmlformats-package.relationships+xml"/>
  <Override PartName="/ppt/slideLayouts/_rels/slideLayout53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310.xml.rels" ContentType="application/vnd.openxmlformats-package.relationships+xml"/>
  <Override PartName="/ppt/slideLayouts/_rels/slideLayout60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50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15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26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525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1322.xml.rels" ContentType="application/vnd.openxmlformats-package.relationships+xml"/>
  <Override PartName="/ppt/slideLayouts/_rels/slideLayout617.xml.rels" ContentType="application/vnd.openxmlformats-package.relationships+xml"/>
  <Override PartName="/ppt/slideLayouts/_rels/slideLayout1467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126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5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15.xml.rels" ContentType="application/vnd.openxmlformats-package.relationships+xml"/>
  <Override PartName="/ppt/slideLayouts/_rels/slideLayout1275.xml.rels" ContentType="application/vnd.openxmlformats-package.relationships+xml"/>
  <Override PartName="/ppt/slideLayouts/_rels/slideLayout8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286.xml.rels" ContentType="application/vnd.openxmlformats-package.relationships+xml"/>
  <Override PartName="/ppt/slideLayouts/_rels/slideLayout8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479.xml.rels" ContentType="application/vnd.openxmlformats-package.relationships+xml"/>
  <Override PartName="/ppt/slideLayouts/_rels/slideLayout1020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1287.xml.rels" ContentType="application/vnd.openxmlformats-package.relationships+xml"/>
  <Override PartName="/ppt/slideLayouts/_rels/slideLayout835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021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1189.xml.rels" ContentType="application/vnd.openxmlformats-package.relationships+xml"/>
  <Override PartName="/ppt/slideLayouts/_rels/slideLayout730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520.xml.rels" ContentType="application/vnd.openxmlformats-package.relationships+xml"/>
  <Override PartName="/ppt/slideLayouts/_rels/slideLayout884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240.xml.rels" ContentType="application/vnd.openxmlformats-package.relationships+xml"/>
  <Override PartName="/ppt/slideLayouts/_rels/slideLayout535.xml.rels" ContentType="application/vnd.openxmlformats-package.relationships+xml"/>
  <Override PartName="/ppt/slideLayouts/_rels/slideLayout1288.xml.rels" ContentType="application/vnd.openxmlformats-package.relationships+xml"/>
  <Override PartName="/ppt/slideLayouts/_rels/slideLayout836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1507.xml.rels" ContentType="application/vnd.openxmlformats-package.relationships+xml"/>
  <Override PartName="/ppt/slideLayouts/_rels/slideLayout864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1508.xml.rels" ContentType="application/vnd.openxmlformats-package.relationships+xml"/>
  <Override PartName="/ppt/slideLayouts/_rels/slideLayout865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1509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1120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1515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518.xml.rels" ContentType="application/vnd.openxmlformats-package.relationships+xml"/>
  <Override PartName="/ppt/slideLayouts/_rels/slideLayout1516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519.xml.rels" ContentType="application/vnd.openxmlformats-package.relationships+xml"/>
  <Override PartName="/ppt/slideLayouts/_rels/slideLayout1130.xml.rels" ContentType="application/vnd.openxmlformats-package.relationships+xml"/>
  <Override PartName="/ppt/slideLayouts/_rels/slideLayout877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1131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526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1323.xml.rels" ContentType="application/vnd.openxmlformats-package.relationships+xml"/>
  <Override PartName="/ppt/slideLayouts/_rels/slideLayout618.xml.rels" ContentType="application/vnd.openxmlformats-package.relationships+xml"/>
  <Override PartName="/ppt/slideLayouts/_rels/slideLayout1527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1528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1529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889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1535.xml.rels" ContentType="application/vnd.openxmlformats-package.relationships+xml"/>
  <Override PartName="/ppt/slideLayouts/_rels/slideLayout899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1153.xml.rels" ContentType="application/vnd.openxmlformats-package.relationships+xml"/>
  <Override PartName="/ppt/slideLayouts/_rels/slideLayout701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1154.xml.rels" ContentType="application/vnd.openxmlformats-package.relationships+xml"/>
  <Override PartName="/ppt/slideLayouts/_rels/slideLayout702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1155.xml.rels" ContentType="application/vnd.openxmlformats-package.relationships+xml"/>
  <Override PartName="/ppt/slideLayouts/_rels/slideLayout703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801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1166.xml.rels" ContentType="application/vnd.openxmlformats-package.relationships+xml"/>
  <Override PartName="/ppt/slideLayouts/_rels/slideLayout714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167.xml.rels" ContentType="application/vnd.openxmlformats-package.relationships+xml"/>
  <Override PartName="/ppt/slideLayouts/_rels/slideLayout715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720.xml.rels" ContentType="application/vnd.openxmlformats-package.relationships+xml"/>
  <Override PartName="/ppt/slideLayouts/_rels/slideLayout1170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721.xml.rels" ContentType="application/vnd.openxmlformats-package.relationships+xml"/>
  <Override PartName="/ppt/slideLayouts/_rels/slideLayout1171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722.xml.rels" ContentType="application/vnd.openxmlformats-package.relationships+xml"/>
  <Override PartName="/ppt/slideLayouts/_rels/slideLayout1103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812.xml.rels" ContentType="application/vnd.openxmlformats-package.relationships+xml"/>
  <Override PartName="/ppt/slideLayouts/_rels/slideLayout1104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813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814.xml.rels" ContentType="application/vnd.openxmlformats-package.relationships+xml"/>
  <Override PartName="/ppt/slideLayouts/_rels/slideLayout1113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568.xml.rels" ContentType="application/vnd.openxmlformats-package.relationships+xml"/>
  <Override PartName="/ppt/slideLayouts/_rels/slideLayout1114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69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820.xml.rels" ContentType="application/vnd.openxmlformats-package.relationships+xml"/>
  <Override PartName="/ppt/slideLayouts/_rels/slideLayout1181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1115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1372.xml.rels" ContentType="application/vnd.openxmlformats-package.relationships+xml"/>
  <Override PartName="/ppt/slideLayouts/_rels/slideLayout667.xml.rels" ContentType="application/vnd.openxmlformats-package.relationships+xml"/>
  <Override PartName="/ppt/slideLayouts/_rels/slideLayout1124.xml.rels" ContentType="application/vnd.openxmlformats-package.relationships+xml"/>
  <Override PartName="/ppt/slideLayouts/_rels/slideLayout481.xml.rels" ContentType="application/vnd.openxmlformats-package.relationships+xml"/>
  <Override PartName="/ppt/slideLayouts/_rels/slideLayout1373.xml.rels" ContentType="application/vnd.openxmlformats-package.relationships+xml"/>
  <Override PartName="/ppt/slideLayouts/_rels/slideLayout668.xml.rels" ContentType="application/vnd.openxmlformats-package.relationships+xml"/>
  <Override PartName="/ppt/slideLayouts/_rels/slideLayout1125.xml.rels" ContentType="application/vnd.openxmlformats-package.relationships+xml"/>
  <Override PartName="/ppt/slideLayouts/_rels/slideLayout482.xml.rels" ContentType="application/vnd.openxmlformats-package.relationships+xml"/>
  <Override PartName="/ppt/slideLayouts/_rels/slideLayout1126.xml.rels" ContentType="application/vnd.openxmlformats-package.relationships+xml"/>
  <Override PartName="/ppt/slideLayouts/_rels/slideLayout483.xml.rels" ContentType="application/vnd.openxmlformats-package.relationships+xml"/>
  <Override PartName="/ppt/slideLayouts/_rels/slideLayout1127.xml.rels" ContentType="application/vnd.openxmlformats-package.relationships+xml"/>
  <Override PartName="/ppt/slideLayouts/_rels/slideLayout484.xml.rels" ContentType="application/vnd.openxmlformats-package.relationships+xml"/>
  <Override PartName="/ppt/slideLayouts/_rels/slideLayout1192.xml.rels" ContentType="application/vnd.openxmlformats-package.relationships+xml"/>
  <Override PartName="/ppt/slideLayouts/_rels/slideLayout740.xml.rels" ContentType="application/vnd.openxmlformats-package.relationships+xml"/>
  <Override PartName="/ppt/slideLayouts/_rels/slideLayout1128.xml.rels" ContentType="application/vnd.openxmlformats-package.relationships+xml"/>
  <Override PartName="/ppt/slideLayouts/_rels/slideLayout485.xml.rels" ContentType="application/vnd.openxmlformats-package.relationships+xml"/>
  <Override PartName="/ppt/slideLayouts/_rels/slideLayout741.xml.rels" ContentType="application/vnd.openxmlformats-package.relationships+xml"/>
  <Override PartName="/ppt/slideLayouts/_rels/slideLayout486.xml.rels" ContentType="application/vnd.openxmlformats-package.relationships+xml"/>
  <Override PartName="/ppt/slideLayouts/_rels/slideLayout487.xml.rels" ContentType="application/vnd.openxmlformats-package.relationships+xml"/>
  <Override PartName="/ppt/slideLayouts/_rels/slideLayout1193.xml.rels" ContentType="application/vnd.openxmlformats-package.relationships+xml"/>
  <Override PartName="/ppt/slideLayouts/_rels/slideLayout488.xml.rels" ContentType="application/vnd.openxmlformats-package.relationships+xml"/>
  <Override PartName="/ppt/slideLayouts/_rels/slideLayout1194.xml.rels" ContentType="application/vnd.openxmlformats-package.relationships+xml"/>
  <Override PartName="/ppt/slideLayouts/_rels/slideLayout489.xml.rels" ContentType="application/vnd.openxmlformats-package.relationships+xml"/>
  <Override PartName="/ppt/slideLayouts/_rels/slideLayout745.xml.rels" ContentType="application/vnd.openxmlformats-package.relationships+xml"/>
  <Override PartName="/ppt/slideLayouts/_rels/slideLayout492.xml.rels" ContentType="application/vnd.openxmlformats-package.relationships+xml"/>
  <Override PartName="/ppt/slideLayouts/_rels/slideLayout1384.xml.rels" ContentType="application/vnd.openxmlformats-package.relationships+xml"/>
  <Override PartName="/ppt/slideLayouts/_rels/slideLayout679.xml.rels" ContentType="application/vnd.openxmlformats-package.relationships+xml"/>
  <Override PartName="/ppt/slideLayouts/_rels/slideLayout493.xml.rels" ContentType="application/vnd.openxmlformats-package.relationships+xml"/>
  <Override PartName="/ppt/slideLayouts/_rels/slideLayout1137.xml.rels" ContentType="application/vnd.openxmlformats-package.relationships+xml"/>
  <Override PartName="/ppt/slideLayouts/_rels/slideLayout494.xml.rels" ContentType="application/vnd.openxmlformats-package.relationships+xml"/>
  <Override PartName="/ppt/slideLayouts/_rels/slideLayout1138.xml.rels" ContentType="application/vnd.openxmlformats-package.relationships+xml"/>
  <Override PartName="/ppt/slideLayouts/_rels/slideLayout495.xml.rels" ContentType="application/vnd.openxmlformats-package.relationships+xml"/>
  <Override PartName="/ppt/slideLayouts/_rels/slideLayout751.xml.rels" ContentType="application/vnd.openxmlformats-package.relationships+xml"/>
  <Override PartName="/ppt/slideLayouts/_rels/slideLayout1139.xml.rels" ContentType="application/vnd.openxmlformats-package.relationships+xml"/>
  <Override PartName="/ppt/slideLayouts/_rels/slideLayout496.xml.rels" ContentType="application/vnd.openxmlformats-package.relationships+xml"/>
  <Override PartName="/ppt/slideLayouts/_rels/slideLayout752.xml.rels" ContentType="application/vnd.openxmlformats-package.relationships+xml"/>
  <Override PartName="/ppt/slideLayouts/_rels/slideLayout497.xml.rels" ContentType="application/vnd.openxmlformats-package.relationships+xml"/>
  <Override PartName="/ppt/slideLayouts/_rels/slideLayout753.xml.rels" ContentType="application/vnd.openxmlformats-package.relationships+xml"/>
  <Override PartName="/ppt/slideLayouts/_rels/slideLayout491.xml.rels" ContentType="application/vnd.openxmlformats-package.relationships+xml"/>
  <Override PartName="/ppt/slideLayouts/_rels/slideLayout498.xml.rels" ContentType="application/vnd.openxmlformats-package.relationships+xml"/>
  <Override PartName="/ppt/slideLayouts/_rels/slideLayout499.xml.rels" ContentType="application/vnd.openxmlformats-package.relationships+xml"/>
  <Override PartName="/ppt/slideLayouts/_rels/slideLayout958.xml.rels" ContentType="application/vnd.openxmlformats-package.relationships+xml"/>
  <Override PartName="/ppt/slideLayouts/_rels/slideLayout506.xml.rels" ContentType="application/vnd.openxmlformats-package.relationships+xml"/>
  <Override PartName="/ppt/slideLayouts/_rels/slideLayout959.xml.rels" ContentType="application/vnd.openxmlformats-package.relationships+xml"/>
  <Override PartName="/ppt/slideLayouts/_rels/slideLayout507.xml.rels" ContentType="application/vnd.openxmlformats-package.relationships+xml"/>
  <Override PartName="/ppt/slideLayouts/_rels/slideLayout516.xml.rels" ContentType="application/vnd.openxmlformats-package.relationships+xml"/>
  <Override PartName="/ppt/slideLayouts/_rels/slideLayout517.xml.rels" ContentType="application/vnd.openxmlformats-package.relationships+xml"/>
  <Override PartName="/ppt/slideLayouts/_rels/slideLayout526.xml.rels" ContentType="application/vnd.openxmlformats-package.relationships+xml"/>
  <Override PartName="/ppt/slideLayouts/_rels/slideLayout527.xml.rels" ContentType="application/vnd.openxmlformats-package.relationships+xml"/>
  <Override PartName="/ppt/slideLayouts/_rels/slideLayout528.xml.rels" ContentType="application/vnd.openxmlformats-package.relationships+xml"/>
  <Override PartName="/ppt/slideLayouts/_rels/slideLayout529.xml.rels" ContentType="application/vnd.openxmlformats-package.relationships+xml"/>
  <Override PartName="/ppt/slideLayouts/_rels/slideLayout1241.xml.rels" ContentType="application/vnd.openxmlformats-package.relationships+xml"/>
  <Override PartName="/ppt/slideLayouts/_rels/slideLayout536.xml.rels" ContentType="application/vnd.openxmlformats-package.relationships+xml"/>
  <Override PartName="/ppt/slideLayouts/_rels/slideLayout537.xml.rels" ContentType="application/vnd.openxmlformats-package.relationships+xml"/>
  <Override PartName="/ppt/slideLayouts/_rels/slideLayout538.xml.rels" ContentType="application/vnd.openxmlformats-package.relationships+xml"/>
  <Override PartName="/ppt/slideLayouts/_rels/slideLayout539.xml.rels" ContentType="application/vnd.openxmlformats-package.relationships+xml"/>
  <Override PartName="/ppt/slideLayouts/_rels/slideLayout997.xml.rels" ContentType="application/vnd.openxmlformats-package.relationships+xml"/>
  <Override PartName="/ppt/slideLayouts/_rels/slideLayout545.xml.rels" ContentType="application/vnd.openxmlformats-package.relationships+xml"/>
  <Override PartName="/ppt/slideLayouts/_rels/slideLayout125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46.xml.rels" ContentType="application/vnd.openxmlformats-package.relationships+xml"/>
  <Override PartName="/ppt/slideLayouts/_rels/slideLayout802.xml.rels" ContentType="application/vnd.openxmlformats-package.relationships+xml"/>
  <Override PartName="/ppt/slideLayouts/_rels/slideLayout542.xml.rels" ContentType="application/vnd.openxmlformats-package.relationships+xml"/>
  <Override PartName="/ppt/slideLayouts/_rels/slideLayout549.xml.rels" ContentType="application/vnd.openxmlformats-package.relationships+xml"/>
  <Override PartName="/ppt/slideLayouts/_rels/slideLayout551.xml.rels" ContentType="application/vnd.openxmlformats-package.relationships+xml"/>
  <Override PartName="/ppt/slideLayouts/_rels/slideLayout144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3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5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54.xml.rels" ContentType="application/vnd.openxmlformats-package.relationships+xml"/>
  <Override PartName="/ppt/slideLayouts/_rels/slideLayout126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10.xml.rels" ContentType="application/vnd.openxmlformats-package.relationships+xml"/>
  <Override PartName="/ppt/slideLayouts/_rels/slideLayout556.xml.rels" ContentType="application/vnd.openxmlformats-package.relationships+xml"/>
  <Override PartName="/ppt/slideLayouts/_rels/slideLayout557.xml.rels" ContentType="application/vnd.openxmlformats-package.relationships+xml"/>
  <Override PartName="/ppt/slideLayouts/_rels/slideLayout560.xml.rels" ContentType="application/vnd.openxmlformats-package.relationships+xml"/>
  <Override PartName="/ppt/slideLayouts/_rels/slideLayout561.xml.rels" ContentType="application/vnd.openxmlformats-package.relationships+xml"/>
  <Override PartName="/ppt/slideLayouts/_rels/slideLayout1453.xml.rels" ContentType="application/vnd.openxmlformats-package.relationships+xml"/>
  <Override PartName="/ppt/slideLayouts/_rels/slideLayout748.xml.rels" ContentType="application/vnd.openxmlformats-package.relationships+xml"/>
  <Override PartName="/ppt/slideLayouts/_rels/slideLayout562.xml.rels" ContentType="application/vnd.openxmlformats-package.relationships+xml"/>
  <Override PartName="/ppt/slideLayouts/_rels/slideLayout1454.xml.rels" ContentType="application/vnd.openxmlformats-package.relationships+xml"/>
  <Override PartName="/ppt/slideLayouts/_rels/slideLayout749.xml.rels" ContentType="application/vnd.openxmlformats-package.relationships+xml"/>
  <Override PartName="/ppt/slideLayouts/_rels/slideLayout563.xml.rels" ContentType="application/vnd.openxmlformats-package.relationships+xml"/>
  <Override PartName="/ppt/slideLayouts/_rels/slideLayout120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4.xml.rels" ContentType="application/vnd.openxmlformats-package.relationships+xml"/>
  <Override PartName="/ppt/slideLayouts/_rels/slideLayout1208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65.xml.rels" ContentType="application/vnd.openxmlformats-package.relationships+xml"/>
  <Override PartName="/ppt/slideLayouts/_rels/slideLayout127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21.xml.rels" ContentType="application/vnd.openxmlformats-package.relationships+xml"/>
  <Override PartName="/ppt/slideLayouts/_rels/slideLayout120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6.xml.rels" ContentType="application/vnd.openxmlformats-package.relationships+xml"/>
  <Override PartName="/ppt/slideLayouts/_rels/slideLayout1274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2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67.xml.rels" ContentType="application/vnd.openxmlformats-package.relationships+xml"/>
  <Override PartName="/ppt/slideLayouts/_rels/slideLayout570.xml.rels" ContentType="application/vnd.openxmlformats-package.relationships+xml"/>
  <Override PartName="/ppt/slideLayouts/_rels/slideLayout57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7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73.xml.rels" ContentType="application/vnd.openxmlformats-package.relationships+xml"/>
  <Override PartName="/ppt/slideLayouts/_rels/slideLayout1210.xml.rels" ContentType="application/vnd.openxmlformats-package.relationships+xml"/>
  <Override PartName="/ppt/slideLayouts/_rels/slideLayout574.xml.rels" ContentType="application/vnd.openxmlformats-package.relationships+xml"/>
  <Override PartName="/ppt/slideLayouts/_rels/slideLayout1211.xml.rels" ContentType="application/vnd.openxmlformats-package.relationships+xml"/>
  <Override PartName="/ppt/slideLayouts/_rels/slideLayout575.xml.rels" ContentType="application/vnd.openxmlformats-package.relationships+xml"/>
  <Override PartName="/ppt/slideLayouts/_rels/slideLayout1212.xml.rels" ContentType="application/vnd.openxmlformats-package.relationships+xml"/>
  <Override PartName="/ppt/slideLayouts/_rels/slideLayout57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7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78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9.xml.rels" ContentType="application/vnd.openxmlformats-package.relationships+xml"/>
  <Override PartName="/ppt/slideLayouts/_rels/slideLayout580.xml.rels" ContentType="application/vnd.openxmlformats-package.relationships+xml"/>
  <Override PartName="/ppt/slideLayouts/_rels/slideLayout581.xml.rels" ContentType="application/vnd.openxmlformats-package.relationships+xml"/>
  <Override PartName="/ppt/slideLayouts/_rels/slideLayout582.xml.rels" ContentType="application/vnd.openxmlformats-package.relationships+xml"/>
  <Override PartName="/ppt/slideLayouts/_rels/slideLayout58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84.xml.rels" ContentType="application/vnd.openxmlformats-package.relationships+xml"/>
  <Override PartName="/ppt/slideLayouts/_rels/slideLayout129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5.xml.rels" ContentType="application/vnd.openxmlformats-package.relationships+xml"/>
  <Override PartName="/ppt/slideLayouts/_rels/slideLayout129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86.xml.rels" ContentType="application/vnd.openxmlformats-package.relationships+xml"/>
  <Override PartName="/ppt/slideLayouts/_rels/slideLayout1223.xml.rels" ContentType="application/vnd.openxmlformats-package.relationships+xml"/>
  <Override PartName="/ppt/slideLayouts/_rels/slideLayout587.xml.rels" ContentType="application/vnd.openxmlformats-package.relationships+xml"/>
  <Override PartName="/ppt/slideLayouts/_rels/slideLayout1224.xml.rels" ContentType="application/vnd.openxmlformats-package.relationships+xml"/>
  <Override PartName="/ppt/slideLayouts/_rels/slideLayout588.xml.rels" ContentType="application/vnd.openxmlformats-package.relationships+xml"/>
  <Override PartName="/ppt/slideLayouts/_rels/slideLayout122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89.xml.rels" ContentType="application/vnd.openxmlformats-package.relationships+xml"/>
  <Override PartName="/ppt/slideLayouts/_rels/slideLayout1233.xml.rels" ContentType="application/vnd.openxmlformats-package.relationships+xml"/>
  <Override PartName="/ppt/slideLayouts/_rels/slideLayout590.xml.rels" ContentType="application/vnd.openxmlformats-package.relationships+xml"/>
  <Override PartName="/ppt/slideLayouts/_rels/slideLayout1234.xml.rels" ContentType="application/vnd.openxmlformats-package.relationships+xml"/>
  <Override PartName="/ppt/slideLayouts/_rels/slideLayout591.xml.rels" ContentType="application/vnd.openxmlformats-package.relationships+xml"/>
  <Override PartName="/ppt/slideLayouts/_rels/slideLayout689.xml.rels" ContentType="application/vnd.openxmlformats-package.relationships+xml"/>
  <Override PartName="/ppt/slideLayouts/_rels/slideLayout123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592.xml.rels" ContentType="application/vnd.openxmlformats-package.relationships+xml"/>
  <Override PartName="/ppt/slideLayouts/_rels/slideLayout593.xml.rels" ContentType="application/vnd.openxmlformats-package.relationships+xml"/>
  <Override PartName="/ppt/slideLayouts/_rels/slideLayout594.xml.rels" ContentType="application/vnd.openxmlformats-package.relationships+xml"/>
  <Override PartName="/ppt/slideLayouts/_rels/slideLayout5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9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59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99.xml.rels" ContentType="application/vnd.openxmlformats-package.relationships+xml"/>
  <Override PartName="/ppt/slideLayouts/_rels/slideLayout1058.xml.rels" ContentType="application/vnd.openxmlformats-package.relationships+xml"/>
  <Override PartName="/ppt/slideLayouts/_rels/slideLayout606.xml.rels" ContentType="application/vnd.openxmlformats-package.relationships+xml"/>
  <Override PartName="/ppt/slideLayouts/_rels/slideLayout1059.xml.rels" ContentType="application/vnd.openxmlformats-package.relationships+xml"/>
  <Override PartName="/ppt/slideLayouts/_rels/slideLayout607.xml.rels" ContentType="application/vnd.openxmlformats-package.relationships+xml"/>
  <Override PartName="/ppt/slideLayouts/_rels/slideLayout608.xml.rels" ContentType="application/vnd.openxmlformats-package.relationships+xml"/>
  <Override PartName="/ppt/slideLayouts/_rels/slideLayout609.xml.rels" ContentType="application/vnd.openxmlformats-package.relationships+xml"/>
  <Override PartName="/ppt/slideLayouts/_rels/slideLayout619.xml.rels" ContentType="application/vnd.openxmlformats-package.relationships+xml"/>
  <Override PartName="/ppt/slideLayouts/_rels/slideLayout621.xml.rels" ContentType="application/vnd.openxmlformats-package.relationships+xml"/>
  <Override PartName="/ppt/slideLayouts/_rels/slideLayout1513.xml.rels" ContentType="application/vnd.openxmlformats-package.relationships+xml"/>
  <Override PartName="/ppt/slideLayouts/_rels/slideLayout808.xml.rels" ContentType="application/vnd.openxmlformats-package.relationships+xml"/>
  <Override PartName="/ppt/slideLayouts/_rels/slideLayout635.xml.rels" ContentType="application/vnd.openxmlformats-package.relationships+xml"/>
  <Override PartName="/ppt/slideLayouts/_rels/slideLayout636.xml.rels" ContentType="application/vnd.openxmlformats-package.relationships+xml"/>
  <Override PartName="/ppt/slideLayouts/_rels/slideLayout637.xml.rels" ContentType="application/vnd.openxmlformats-package.relationships+xml"/>
  <Override PartName="/ppt/slideLayouts/_rels/slideLayout1098.xml.rels" ContentType="application/vnd.openxmlformats-package.relationships+xml"/>
  <Override PartName="/ppt/slideLayouts/_rels/slideLayout646.xml.rels" ContentType="application/vnd.openxmlformats-package.relationships+xml"/>
  <Override PartName="/ppt/slideLayouts/_rels/slideLayout647.xml.rels" ContentType="application/vnd.openxmlformats-package.relationships+xml"/>
  <Override PartName="/ppt/slideLayouts/_rels/slideLayout648.xml.rels" ContentType="application/vnd.openxmlformats-package.relationships+xml"/>
  <Override PartName="/ppt/slideLayouts/_rels/slideLayout649.xml.rels" ContentType="application/vnd.openxmlformats-package.relationships+xml"/>
  <Override PartName="/ppt/slideLayouts/_rels/slideLayout653.xml.rels" ContentType="application/vnd.openxmlformats-package.relationships+xml"/>
  <Override PartName="/ppt/slideLayouts/_rels/slideLayout654.xml.rels" ContentType="application/vnd.openxmlformats-package.relationships+xml"/>
  <Override PartName="/ppt/slideLayouts/_rels/slideLayout1360.xml.rels" ContentType="application/vnd.openxmlformats-package.relationships+xml"/>
  <Override PartName="/ppt/slideLayouts/_rels/slideLayout655.xml.rels" ContentType="application/vnd.openxmlformats-package.relationships+xml"/>
  <Override PartName="/ppt/slideLayouts/_rels/slideLayout1361.xml.rels" ContentType="application/vnd.openxmlformats-package.relationships+xml"/>
  <Override PartName="/ppt/slideLayouts/_rels/slideLayout656.xml.rels" ContentType="application/vnd.openxmlformats-package.relationships+xml"/>
  <Override PartName="/ppt/slideLayouts/_rels/slideLayout657.xml.rels" ContentType="application/vnd.openxmlformats-package.relationships+xml"/>
  <Override PartName="/ppt/slideLayouts/_rels/slideLayout65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659.xml.rels" ContentType="application/vnd.openxmlformats-package.relationships+xml"/>
  <Override PartName="/ppt/slideLayouts/_rels/slideLayout1303.xml.rels" ContentType="application/vnd.openxmlformats-package.relationships+xml"/>
  <Override PartName="/ppt/slideLayouts/_rels/slideLayout660.xml.rels" ContentType="application/vnd.openxmlformats-package.relationships+xml"/>
  <Override PartName="/ppt/slideLayouts/_rels/slideLayout758.xml.rels" ContentType="application/vnd.openxmlformats-package.relationships+xml"/>
  <Override PartName="/ppt/slideLayouts/_rels/slideLayout1304.xml.rels" ContentType="application/vnd.openxmlformats-package.relationships+xml"/>
  <Override PartName="/ppt/slideLayouts/_rels/slideLayout661.xml.rels" ContentType="application/vnd.openxmlformats-package.relationships+xml"/>
  <Override PartName="/ppt/slideLayouts/_rels/slideLayout759.xml.rels" ContentType="application/vnd.openxmlformats-package.relationships+xml"/>
  <Override PartName="/ppt/slideLayouts/_rels/slideLayout663.xml.rels" ContentType="application/vnd.openxmlformats-package.relationships+xml"/>
  <Override PartName="/ppt/slideLayouts/_rels/slideLayout664.xml.rels" ContentType="application/vnd.openxmlformats-package.relationships+xml"/>
  <Override PartName="/ppt/slideLayouts/_rels/slideLayout665.xml.rels" ContentType="application/vnd.openxmlformats-package.relationships+xml"/>
  <Override PartName="/ppt/slideLayouts/_rels/slideLayout1371.xml.rels" ContentType="application/vnd.openxmlformats-package.relationships+xml"/>
  <Override PartName="/ppt/slideLayouts/_rels/slideLayout666.xml.rels" ContentType="application/vnd.openxmlformats-package.relationships+xml"/>
  <Override PartName="/ppt/slideLayouts/_rels/slideLayout1305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662.xml.rels" ContentType="application/vnd.openxmlformats-package.relationships+xml"/>
  <Override PartName="/ppt/slideLayouts/_rels/slideLayout669.xml.rels" ContentType="application/vnd.openxmlformats-package.relationships+xml"/>
  <Override PartName="/ppt/slideLayouts/_rels/slideLayout670.xml.rels" ContentType="application/vnd.openxmlformats-package.relationships+xml"/>
  <Override PartName="/ppt/slideLayouts/_rels/slideLayout1314.xml.rels" ContentType="application/vnd.openxmlformats-package.relationships+xml"/>
  <Override PartName="/ppt/slideLayouts/_rels/slideLayout671.xml.rels" ContentType="application/vnd.openxmlformats-package.relationships+xml"/>
  <Override PartName="/ppt/slideLayouts/_rels/slideLayout1315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672.xml.rels" ContentType="application/vnd.openxmlformats-package.relationships+xml"/>
  <Override PartName="/ppt/slideLayouts/_rels/slideLayout131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673.xml.rels" ContentType="application/vnd.openxmlformats-package.relationships+xml"/>
  <Override PartName="/ppt/slideLayouts/_rels/slideLayout1317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674.xml.rels" ContentType="application/vnd.openxmlformats-package.relationships+xml"/>
  <Override PartName="/ppt/slideLayouts/_rels/slideLayout1318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675.xml.rels" ContentType="application/vnd.openxmlformats-package.relationships+xml"/>
  <Override PartName="/ppt/slideLayouts/_rels/slideLayout676.xml.rels" ContentType="application/vnd.openxmlformats-package.relationships+xml"/>
  <Override PartName="/ppt/slideLayouts/_rels/slideLayout677.xml.rels" ContentType="application/vnd.openxmlformats-package.relationships+xml"/>
  <Override PartName="/ppt/slideLayouts/_rels/slideLayout678.xml.rels" ContentType="application/vnd.openxmlformats-package.relationships+xml"/>
  <Override PartName="/ppt/slideLayouts/_rels/slideLayout680.xml.rels" ContentType="application/vnd.openxmlformats-package.relationships+xml"/>
  <Override PartName="/ppt/slideLayouts/_rels/slideLayout688.xml.rels" ContentType="application/vnd.openxmlformats-package.relationships+xml"/>
  <Override PartName="/ppt/slideLayouts/_rels/slideLayout681.xml.rels" ContentType="application/vnd.openxmlformats-package.relationships+xml"/>
  <Override PartName="/ppt/slideLayouts/_rels/slideLayout682.xml.rels" ContentType="application/vnd.openxmlformats-package.relationships+xml"/>
  <Override PartName="/ppt/slideLayouts/_rels/slideLayout683.xml.rels" ContentType="application/vnd.openxmlformats-package.relationships+xml"/>
  <Override PartName="/ppt/slideLayouts/_rels/slideLayout1327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684.xml.rels" ContentType="application/vnd.openxmlformats-package.relationships+xml"/>
  <Override PartName="/ppt/slideLayouts/_rels/slideLayout1328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685.xml.rels" ContentType="application/vnd.openxmlformats-package.relationships+xml"/>
  <Override PartName="/ppt/slideLayouts/_rels/slideLayout1329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686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687.xml.rels" ContentType="application/vnd.openxmlformats-package.relationships+xml"/>
  <Override PartName="/ppt/slideLayouts/_rels/slideLayout690.xml.rels" ContentType="application/vnd.openxmlformats-package.relationships+xml"/>
  <Override PartName="/ppt/slideLayouts/_rels/slideLayout691.xml.rels" ContentType="application/vnd.openxmlformats-package.relationships+xml"/>
  <Override PartName="/ppt/slideLayouts/_rels/slideLayout693.xml.rels" ContentType="application/vnd.openxmlformats-package.relationships+xml"/>
  <Override PartName="/ppt/slideLayouts/_rels/slideLayout1330.xml.rels" ContentType="application/vnd.openxmlformats-package.relationships+xml"/>
  <Override PartName="/ppt/slideLayouts/_rels/slideLayout694.xml.rels" ContentType="application/vnd.openxmlformats-package.relationships+xml"/>
  <Override PartName="/ppt/slideLayouts/_rels/slideLayout1331.xml.rels" ContentType="application/vnd.openxmlformats-package.relationships+xml"/>
  <Override PartName="/ppt/slideLayouts/_rels/slideLayout695.xml.rels" ContentType="application/vnd.openxmlformats-package.relationships+xml"/>
  <Override PartName="/ppt/slideLayouts/_rels/slideLayout1332.xml.rels" ContentType="application/vnd.openxmlformats-package.relationships+xml"/>
  <Override PartName="/ppt/slideLayouts/_rels/slideLayout696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69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69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699.xml.rels" ContentType="application/vnd.openxmlformats-package.relationships+xml"/>
  <Override PartName="/ppt/slideLayouts/_rels/slideLayout705.xml.rels" ContentType="application/vnd.openxmlformats-package.relationships+xml"/>
  <Override PartName="/ppt/slideLayouts/_rels/slideLayout706.xml.rels" ContentType="application/vnd.openxmlformats-package.relationships+xml"/>
  <Override PartName="/ppt/slideLayouts/_rels/slideLayout707.xml.rels" ContentType="application/vnd.openxmlformats-package.relationships+xml"/>
  <Override PartName="/ppt/slideLayouts/_rels/slideLayout1168.xml.rels" ContentType="application/vnd.openxmlformats-package.relationships+xml"/>
  <Override PartName="/ppt/slideLayouts/_rels/slideLayout716.xml.rels" ContentType="application/vnd.openxmlformats-package.relationships+xml"/>
  <Override PartName="/ppt/slideLayouts/_rels/slideLayout717.xml.rels" ContentType="application/vnd.openxmlformats-package.relationships+xml"/>
  <Override PartName="/ppt/slideLayouts/_rels/slideLayout718.xml.rels" ContentType="application/vnd.openxmlformats-package.relationships+xml"/>
  <Override PartName="/ppt/slideLayouts/_rels/slideLayout719.xml.rels" ContentType="application/vnd.openxmlformats-package.relationships+xml"/>
  <Override PartName="/ppt/slideLayouts/_rels/slideLayout1179.xml.rels" ContentType="application/vnd.openxmlformats-package.relationships+xml"/>
  <Override PartName="/ppt/slideLayouts/_rels/slideLayout727.xml.rels" ContentType="application/vnd.openxmlformats-package.relationships+xml"/>
  <Override PartName="/ppt/slideLayouts/_rels/slideLayout728.xml.rels" ContentType="application/vnd.openxmlformats-package.relationships+xml"/>
  <Override PartName="/ppt/slideLayouts/_rels/slideLayout729.xml.rels" ContentType="application/vnd.openxmlformats-package.relationships+xml"/>
  <Override PartName="/ppt/slideLayouts/_rels/slideLayout746.xml.rels" ContentType="application/vnd.openxmlformats-package.relationships+xml"/>
  <Override PartName="/ppt/slideLayouts/_rels/slideLayout747.xml.rels" ContentType="application/vnd.openxmlformats-package.relationships+xml"/>
  <Override PartName="/ppt/slideLayouts/_rels/slideLayout750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754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75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756.xml.rels" ContentType="application/vnd.openxmlformats-package.relationships+xml"/>
  <Override PartName="/ppt/slideLayouts/_rels/slideLayout1010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757.xml.rels" ContentType="application/vnd.openxmlformats-package.relationships+xml"/>
  <Override PartName="/ppt/slideLayouts/_rels/slideLayout760.xml.rels" ContentType="application/vnd.openxmlformats-package.relationships+xml"/>
  <Override PartName="/ppt/slideLayouts/_rels/slideLayout1400.xml.rels" ContentType="application/vnd.openxmlformats-package.relationships+xml"/>
  <Override PartName="/ppt/slideLayouts/_rels/slideLayout764.xml.rels" ContentType="application/vnd.openxmlformats-package.relationships+xml"/>
  <Override PartName="/ppt/slideLayouts/_rels/slideLayout1401.xml.rels" ContentType="application/vnd.openxmlformats-package.relationships+xml"/>
  <Override PartName="/ppt/slideLayouts/_rels/slideLayout765.xml.rels" ContentType="application/vnd.openxmlformats-package.relationships+xml"/>
  <Override PartName="/ppt/slideLayouts/_rels/slideLayout1402.xml.rels" ContentType="application/vnd.openxmlformats-package.relationships+xml"/>
  <Override PartName="/ppt/slideLayouts/_rels/slideLayout766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768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769.xml.rels" ContentType="application/vnd.openxmlformats-package.relationships+xml"/>
  <Override PartName="/ppt/slideLayouts/_rels/slideLayout770.xml.rels" ContentType="application/vnd.openxmlformats-package.relationships+xml"/>
  <Override PartName="/ppt/slideLayouts/_rels/slideLayout771.xml.rels" ContentType="application/vnd.openxmlformats-package.relationships+xml"/>
  <Override PartName="/ppt/slideLayouts/_rels/slideLayout772.xml.rels" ContentType="application/vnd.openxmlformats-package.relationships+xml"/>
  <Override PartName="/ppt/slideLayouts/_rels/slideLayout773.xml.rels" ContentType="application/vnd.openxmlformats-package.relationships+xml"/>
  <Override PartName="/ppt/slideLayouts/_rels/slideLayout774.xml.rels" ContentType="application/vnd.openxmlformats-package.relationships+xml"/>
  <Override PartName="/ppt/slideLayouts/_rels/slideLayout1480.xml.rels" ContentType="application/vnd.openxmlformats-package.relationships+xml"/>
  <Override PartName="/ppt/slideLayouts/_rels/slideLayout775.xml.rels" ContentType="application/vnd.openxmlformats-package.relationships+xml"/>
  <Override PartName="/ppt/slideLayouts/_rels/slideLayout1481.xml.rels" ContentType="application/vnd.openxmlformats-package.relationships+xml"/>
  <Override PartName="/ppt/slideLayouts/_rels/slideLayout776.xml.rels" ContentType="application/vnd.openxmlformats-package.relationships+xml"/>
  <Override PartName="/ppt/slideLayouts/_rels/slideLayout1423.xml.rels" ContentType="application/vnd.openxmlformats-package.relationships+xml"/>
  <Override PartName="/ppt/slideLayouts/_rels/slideLayout780.xml.rels" ContentType="application/vnd.openxmlformats-package.relationships+xml"/>
  <Override PartName="/ppt/slideLayouts/_rels/slideLayout1424.xml.rels" ContentType="application/vnd.openxmlformats-package.relationships+xml"/>
  <Override PartName="/ppt/slideLayouts/_rels/slideLayout781.xml.rels" ContentType="application/vnd.openxmlformats-package.relationships+xml"/>
  <Override PartName="/ppt/slideLayouts/_rels/slideLayout1425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782.xml.rels" ContentType="application/vnd.openxmlformats-package.relationships+xml"/>
  <Override PartName="/ppt/slideLayouts/_rels/slideLayout783.xml.rels" ContentType="application/vnd.openxmlformats-package.relationships+xml"/>
  <Override PartName="/ppt/slideLayouts/_rels/slideLayout784.xml.rels" ContentType="application/vnd.openxmlformats-package.relationships+xml"/>
  <Override PartName="/ppt/slideLayouts/_rels/slideLayout785.xml.rels" ContentType="application/vnd.openxmlformats-package.relationships+xml"/>
  <Override PartName="/ppt/slideLayouts/_rels/slideLayout1491.xml.rels" ContentType="application/vnd.openxmlformats-package.relationships+xml"/>
  <Override PartName="/ppt/slideLayouts/_rels/slideLayout786.xml.rels" ContentType="application/vnd.openxmlformats-package.relationships+xml"/>
  <Override PartName="/ppt/slideLayouts/_rels/slideLayout1492.xml.rels" ContentType="application/vnd.openxmlformats-package.relationships+xml"/>
  <Override PartName="/ppt/slideLayouts/_rels/slideLayout787.xml.rels" ContentType="application/vnd.openxmlformats-package.relationships+xml"/>
  <Override PartName="/ppt/slideLayouts/_rels/slideLayout1493.xml.rels" ContentType="application/vnd.openxmlformats-package.relationships+xml"/>
  <Override PartName="/ppt/slideLayouts/_rels/slideLayout788.xml.rels" ContentType="application/vnd.openxmlformats-package.relationships+xml"/>
  <Override PartName="/ppt/slideLayouts/_rels/slideLayout1494.xml.rels" ContentType="application/vnd.openxmlformats-package.relationships+xml"/>
  <Override PartName="/ppt/slideLayouts/_rels/slideLayout1042.xml.rels" ContentType="application/vnd.openxmlformats-package.relationships+xml"/>
  <Override PartName="/ppt/slideLayouts/_rels/slideLayout789.xml.rels" ContentType="application/vnd.openxmlformats-package.relationships+xml"/>
  <Override PartName="/ppt/slideLayouts/_rels/slideLayout790.xml.rels" ContentType="application/vnd.openxmlformats-package.relationships+xml"/>
  <Override PartName="/ppt/slideLayouts/_rels/slideLayout791.xml.rels" ContentType="application/vnd.openxmlformats-package.relationships+xml"/>
  <Override PartName="/ppt/slideLayouts/_rels/slideLayout1435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792.xml.rels" ContentType="application/vnd.openxmlformats-package.relationships+xml"/>
  <Override PartName="/ppt/slideLayouts/_rels/slideLayout1436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793.xml.rels" ContentType="application/vnd.openxmlformats-package.relationships+xml"/>
  <Override PartName="/ppt/slideLayouts/_rels/slideLayout1437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794.xml.rels" ContentType="application/vnd.openxmlformats-package.relationships+xml"/>
  <Override PartName="/ppt/slideLayouts/_rels/slideLayout1438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795.xml.rels" ContentType="application/vnd.openxmlformats-package.relationships+xml"/>
  <Override PartName="/ppt/slideLayouts/_rels/slideLayout796.xml.rels" ContentType="application/vnd.openxmlformats-package.relationships+xml"/>
  <Override PartName="/ppt/slideLayouts/_rels/slideLayout797.xml.rels" ContentType="application/vnd.openxmlformats-package.relationships+xml"/>
  <Override PartName="/ppt/slideLayouts/_rels/slideLayout798.xml.rels" ContentType="application/vnd.openxmlformats-package.relationships+xml"/>
  <Override PartName="/ppt/slideLayouts/_rels/slideLayout799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80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811.xml.rels" ContentType="application/vnd.openxmlformats-package.relationships+xml"/>
  <Override PartName="/ppt/slideLayouts/slideLayout1529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  <p:sldMasterId id="2147484155" r:id="rId41"/>
    <p:sldMasterId id="2147484168" r:id="rId42"/>
    <p:sldMasterId id="2147484181" r:id="rId43"/>
    <p:sldMasterId id="2147484194" r:id="rId44"/>
    <p:sldMasterId id="2147484207" r:id="rId45"/>
    <p:sldMasterId id="2147484220" r:id="rId46"/>
    <p:sldMasterId id="2147484233" r:id="rId47"/>
    <p:sldMasterId id="2147484246" r:id="rId48"/>
    <p:sldMasterId id="2147484259" r:id="rId49"/>
    <p:sldMasterId id="2147484272" r:id="rId50"/>
    <p:sldMasterId id="2147484285" r:id="rId51"/>
    <p:sldMasterId id="2147484298" r:id="rId52"/>
    <p:sldMasterId id="2147484311" r:id="rId53"/>
    <p:sldMasterId id="2147484324" r:id="rId54"/>
    <p:sldMasterId id="2147484337" r:id="rId55"/>
    <p:sldMasterId id="2147484350" r:id="rId56"/>
    <p:sldMasterId id="2147484363" r:id="rId57"/>
    <p:sldMasterId id="2147484376" r:id="rId58"/>
    <p:sldMasterId id="2147484389" r:id="rId59"/>
    <p:sldMasterId id="2147484402" r:id="rId60"/>
    <p:sldMasterId id="2147484415" r:id="rId61"/>
    <p:sldMasterId id="2147484428" r:id="rId62"/>
    <p:sldMasterId id="2147484441" r:id="rId63"/>
    <p:sldMasterId id="2147484454" r:id="rId64"/>
    <p:sldMasterId id="2147484467" r:id="rId65"/>
    <p:sldMasterId id="2147484480" r:id="rId66"/>
    <p:sldMasterId id="2147484493" r:id="rId67"/>
    <p:sldMasterId id="2147484506" r:id="rId68"/>
    <p:sldMasterId id="2147484519" r:id="rId69"/>
    <p:sldMasterId id="2147484532" r:id="rId70"/>
    <p:sldMasterId id="2147484545" r:id="rId71"/>
    <p:sldMasterId id="2147484558" r:id="rId72"/>
    <p:sldMasterId id="2147484571" r:id="rId73"/>
    <p:sldMasterId id="2147484584" r:id="rId74"/>
    <p:sldMasterId id="2147484597" r:id="rId75"/>
    <p:sldMasterId id="2147484610" r:id="rId76"/>
    <p:sldMasterId id="2147484623" r:id="rId77"/>
    <p:sldMasterId id="2147484636" r:id="rId78"/>
    <p:sldMasterId id="2147484649" r:id="rId79"/>
    <p:sldMasterId id="2147484662" r:id="rId80"/>
    <p:sldMasterId id="2147484675" r:id="rId81"/>
    <p:sldMasterId id="2147484688" r:id="rId82"/>
    <p:sldMasterId id="2147484701" r:id="rId83"/>
    <p:sldMasterId id="2147484714" r:id="rId84"/>
    <p:sldMasterId id="2147484727" r:id="rId85"/>
    <p:sldMasterId id="2147484740" r:id="rId86"/>
    <p:sldMasterId id="2147484753" r:id="rId87"/>
    <p:sldMasterId id="2147484766" r:id="rId88"/>
    <p:sldMasterId id="2147484779" r:id="rId89"/>
    <p:sldMasterId id="2147484792" r:id="rId90"/>
    <p:sldMasterId id="2147484805" r:id="rId91"/>
    <p:sldMasterId id="2147484818" r:id="rId92"/>
    <p:sldMasterId id="2147484831" r:id="rId93"/>
    <p:sldMasterId id="2147484844" r:id="rId94"/>
    <p:sldMasterId id="2147484857" r:id="rId95"/>
    <p:sldMasterId id="2147484870" r:id="rId96"/>
    <p:sldMasterId id="2147484883" r:id="rId97"/>
    <p:sldMasterId id="2147484896" r:id="rId98"/>
    <p:sldMasterId id="2147484909" r:id="rId99"/>
    <p:sldMasterId id="2147484922" r:id="rId100"/>
    <p:sldMasterId id="2147484935" r:id="rId101"/>
    <p:sldMasterId id="2147484948" r:id="rId102"/>
    <p:sldMasterId id="2147484961" r:id="rId103"/>
    <p:sldMasterId id="2147484974" r:id="rId104"/>
    <p:sldMasterId id="2147484987" r:id="rId105"/>
    <p:sldMasterId id="2147485000" r:id="rId106"/>
    <p:sldMasterId id="2147485013" r:id="rId107"/>
    <p:sldMasterId id="2147485026" r:id="rId108"/>
    <p:sldMasterId id="2147485039" r:id="rId109"/>
    <p:sldMasterId id="2147485052" r:id="rId110"/>
    <p:sldMasterId id="2147485065" r:id="rId111"/>
    <p:sldMasterId id="2147485078" r:id="rId112"/>
    <p:sldMasterId id="2147485091" r:id="rId113"/>
    <p:sldMasterId id="2147485104" r:id="rId114"/>
    <p:sldMasterId id="2147485117" r:id="rId115"/>
    <p:sldMasterId id="2147485130" r:id="rId116"/>
    <p:sldMasterId id="2147485143" r:id="rId117"/>
    <p:sldMasterId id="2147485156" r:id="rId118"/>
    <p:sldMasterId id="2147485169" r:id="rId119"/>
    <p:sldMasterId id="2147485182" r:id="rId120"/>
    <p:sldMasterId id="2147485195" r:id="rId121"/>
    <p:sldMasterId id="2147485208" r:id="rId122"/>
    <p:sldMasterId id="2147485221" r:id="rId123"/>
    <p:sldMasterId id="2147485234" r:id="rId124"/>
    <p:sldMasterId id="2147485247" r:id="rId125"/>
    <p:sldMasterId id="2147485260" r:id="rId126"/>
    <p:sldMasterId id="2147485273" r:id="rId127"/>
    <p:sldMasterId id="2147485286" r:id="rId128"/>
    <p:sldMasterId id="2147485299" r:id="rId129"/>
  </p:sldMasterIdLst>
  <p:notesMasterIdLst>
    <p:notesMasterId r:id="rId130"/>
  </p:notesMasterIdLst>
  <p:sldIdLst>
    <p:sldId id="256" r:id="rId131"/>
    <p:sldId id="257" r:id="rId132"/>
    <p:sldId id="258" r:id="rId133"/>
    <p:sldId id="259" r:id="rId134"/>
    <p:sldId id="260" r:id="rId135"/>
    <p:sldId id="261" r:id="rId136"/>
    <p:sldId id="262" r:id="rId137"/>
    <p:sldId id="263" r:id="rId138"/>
    <p:sldId id="264" r:id="rId139"/>
    <p:sldId id="265" r:id="rId140"/>
    <p:sldId id="266" r:id="rId141"/>
    <p:sldId id="267" r:id="rId142"/>
    <p:sldId id="268" r:id="rId143"/>
    <p:sldId id="269" r:id="rId144"/>
    <p:sldId id="270" r:id="rId145"/>
    <p:sldId id="271" r:id="rId146"/>
    <p:sldId id="272" r:id="rId147"/>
    <p:sldId id="273" r:id="rId148"/>
    <p:sldId id="274" r:id="rId149"/>
    <p:sldId id="275" r:id="rId150"/>
    <p:sldId id="276" r:id="rId151"/>
    <p:sldId id="277" r:id="rId152"/>
    <p:sldId id="278" r:id="rId153"/>
    <p:sldId id="279" r:id="rId154"/>
    <p:sldId id="280" r:id="rId155"/>
    <p:sldId id="281" r:id="rId156"/>
    <p:sldId id="282" r:id="rId157"/>
    <p:sldId id="283" r:id="rId158"/>
    <p:sldId id="284" r:id="rId159"/>
    <p:sldId id="285" r:id="rId160"/>
    <p:sldId id="286" r:id="rId161"/>
    <p:sldId id="287" r:id="rId162"/>
    <p:sldId id="288" r:id="rId163"/>
    <p:sldId id="289" r:id="rId164"/>
    <p:sldId id="290" r:id="rId165"/>
    <p:sldId id="291" r:id="rId166"/>
    <p:sldId id="292" r:id="rId167"/>
    <p:sldId id="293" r:id="rId168"/>
    <p:sldId id="294" r:id="rId169"/>
    <p:sldId id="295" r:id="rId170"/>
    <p:sldId id="296" r:id="rId171"/>
    <p:sldId id="297" r:id="rId172"/>
    <p:sldId id="298" r:id="rId173"/>
    <p:sldId id="299" r:id="rId174"/>
    <p:sldId id="300" r:id="rId175"/>
    <p:sldId id="301" r:id="rId176"/>
    <p:sldId id="302" r:id="rId177"/>
    <p:sldId id="303" r:id="rId178"/>
    <p:sldId id="304" r:id="rId179"/>
    <p:sldId id="305" r:id="rId180"/>
    <p:sldId id="306" r:id="rId181"/>
    <p:sldId id="307" r:id="rId182"/>
    <p:sldId id="308" r:id="rId183"/>
    <p:sldId id="309" r:id="rId184"/>
    <p:sldId id="310" r:id="rId185"/>
    <p:sldId id="311" r:id="rId186"/>
    <p:sldId id="312" r:id="rId187"/>
    <p:sldId id="313" r:id="rId188"/>
    <p:sldId id="314" r:id="rId189"/>
    <p:sldId id="315" r:id="rId190"/>
    <p:sldId id="316" r:id="rId191"/>
    <p:sldId id="317" r:id="rId192"/>
    <p:sldId id="318" r:id="rId193"/>
    <p:sldId id="319" r:id="rId194"/>
    <p:sldId id="320" r:id="rId195"/>
    <p:sldId id="321" r:id="rId196"/>
    <p:sldId id="322" r:id="rId197"/>
    <p:sldId id="323" r:id="rId198"/>
    <p:sldId id="324" r:id="rId199"/>
    <p:sldId id="325" r:id="rId200"/>
    <p:sldId id="326" r:id="rId201"/>
    <p:sldId id="327" r:id="rId202"/>
    <p:sldId id="328" r:id="rId203"/>
    <p:sldId id="329" r:id="rId204"/>
    <p:sldId id="330" r:id="rId205"/>
    <p:sldId id="331" r:id="rId206"/>
    <p:sldId id="332" r:id="rId207"/>
    <p:sldId id="333" r:id="rId208"/>
    <p:sldId id="334" r:id="rId209"/>
    <p:sldId id="335" r:id="rId210"/>
    <p:sldId id="336" r:id="rId211"/>
    <p:sldId id="337" r:id="rId212"/>
    <p:sldId id="338" r:id="rId213"/>
    <p:sldId id="339" r:id="rId214"/>
    <p:sldId id="340" r:id="rId215"/>
    <p:sldId id="341" r:id="rId216"/>
    <p:sldId id="342" r:id="rId217"/>
    <p:sldId id="343" r:id="rId218"/>
    <p:sldId id="344" r:id="rId219"/>
    <p:sldId id="345" r:id="rId220"/>
    <p:sldId id="346" r:id="rId221"/>
    <p:sldId id="347" r:id="rId222"/>
    <p:sldId id="348" r:id="rId223"/>
    <p:sldId id="349" r:id="rId224"/>
    <p:sldId id="350" r:id="rId225"/>
    <p:sldId id="351" r:id="rId226"/>
    <p:sldId id="352" r:id="rId227"/>
    <p:sldId id="353" r:id="rId228"/>
    <p:sldId id="354" r:id="rId229"/>
    <p:sldId id="355" r:id="rId230"/>
    <p:sldId id="356" r:id="rId231"/>
    <p:sldId id="357" r:id="rId232"/>
    <p:sldId id="358" r:id="rId233"/>
    <p:sldId id="359" r:id="rId234"/>
    <p:sldId id="360" r:id="rId235"/>
    <p:sldId id="361" r:id="rId236"/>
    <p:sldId id="362" r:id="rId237"/>
    <p:sldId id="363" r:id="rId238"/>
    <p:sldId id="364" r:id="rId239"/>
    <p:sldId id="365" r:id="rId240"/>
    <p:sldId id="366" r:id="rId241"/>
    <p:sldId id="367" r:id="rId242"/>
    <p:sldId id="368" r:id="rId243"/>
    <p:sldId id="369" r:id="rId244"/>
    <p:sldId id="370" r:id="rId245"/>
    <p:sldId id="371" r:id="rId246"/>
  </p:sldIdLst>
  <p:sldSz cx="10080625" cy="630078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notesMaster" Target="notesMasters/notesMaster1.xml"/><Relationship Id="rId131" Type="http://schemas.openxmlformats.org/officeDocument/2006/relationships/slide" Target="slides/slide1.xml"/><Relationship Id="rId132" Type="http://schemas.openxmlformats.org/officeDocument/2006/relationships/slide" Target="slides/slide2.xml"/><Relationship Id="rId133" Type="http://schemas.openxmlformats.org/officeDocument/2006/relationships/slide" Target="slides/slide3.xml"/><Relationship Id="rId134" Type="http://schemas.openxmlformats.org/officeDocument/2006/relationships/slide" Target="slides/slide4.xml"/><Relationship Id="rId135" Type="http://schemas.openxmlformats.org/officeDocument/2006/relationships/slide" Target="slides/slide5.xml"/><Relationship Id="rId136" Type="http://schemas.openxmlformats.org/officeDocument/2006/relationships/slide" Target="slides/slide6.xml"/><Relationship Id="rId137" Type="http://schemas.openxmlformats.org/officeDocument/2006/relationships/slide" Target="slides/slide7.xml"/><Relationship Id="rId138" Type="http://schemas.openxmlformats.org/officeDocument/2006/relationships/slide" Target="slides/slide8.xml"/><Relationship Id="rId139" Type="http://schemas.openxmlformats.org/officeDocument/2006/relationships/slide" Target="slides/slide9.xml"/><Relationship Id="rId140" Type="http://schemas.openxmlformats.org/officeDocument/2006/relationships/slide" Target="slides/slide10.xml"/><Relationship Id="rId141" Type="http://schemas.openxmlformats.org/officeDocument/2006/relationships/slide" Target="slides/slide11.xml"/><Relationship Id="rId142" Type="http://schemas.openxmlformats.org/officeDocument/2006/relationships/slide" Target="slides/slide12.xml"/><Relationship Id="rId143" Type="http://schemas.openxmlformats.org/officeDocument/2006/relationships/slide" Target="slides/slide13.xml"/><Relationship Id="rId144" Type="http://schemas.openxmlformats.org/officeDocument/2006/relationships/slide" Target="slides/slide14.xml"/><Relationship Id="rId145" Type="http://schemas.openxmlformats.org/officeDocument/2006/relationships/slide" Target="slides/slide15.xml"/><Relationship Id="rId146" Type="http://schemas.openxmlformats.org/officeDocument/2006/relationships/slide" Target="slides/slide16.xml"/><Relationship Id="rId147" Type="http://schemas.openxmlformats.org/officeDocument/2006/relationships/slide" Target="slides/slide17.xml"/><Relationship Id="rId148" Type="http://schemas.openxmlformats.org/officeDocument/2006/relationships/slide" Target="slides/slide18.xml"/><Relationship Id="rId149" Type="http://schemas.openxmlformats.org/officeDocument/2006/relationships/slide" Target="slides/slide19.xml"/><Relationship Id="rId150" Type="http://schemas.openxmlformats.org/officeDocument/2006/relationships/slide" Target="slides/slide20.xml"/><Relationship Id="rId151" Type="http://schemas.openxmlformats.org/officeDocument/2006/relationships/slide" Target="slides/slide21.xml"/><Relationship Id="rId152" Type="http://schemas.openxmlformats.org/officeDocument/2006/relationships/slide" Target="slides/slide22.xml"/><Relationship Id="rId153" Type="http://schemas.openxmlformats.org/officeDocument/2006/relationships/slide" Target="slides/slide23.xml"/><Relationship Id="rId154" Type="http://schemas.openxmlformats.org/officeDocument/2006/relationships/slide" Target="slides/slide24.xml"/><Relationship Id="rId155" Type="http://schemas.openxmlformats.org/officeDocument/2006/relationships/slide" Target="slides/slide25.xml"/><Relationship Id="rId156" Type="http://schemas.openxmlformats.org/officeDocument/2006/relationships/slide" Target="slides/slide26.xml"/><Relationship Id="rId157" Type="http://schemas.openxmlformats.org/officeDocument/2006/relationships/slide" Target="slides/slide27.xml"/><Relationship Id="rId158" Type="http://schemas.openxmlformats.org/officeDocument/2006/relationships/slide" Target="slides/slide28.xml"/><Relationship Id="rId159" Type="http://schemas.openxmlformats.org/officeDocument/2006/relationships/slide" Target="slides/slide29.xml"/><Relationship Id="rId160" Type="http://schemas.openxmlformats.org/officeDocument/2006/relationships/slide" Target="slides/slide30.xml"/><Relationship Id="rId161" Type="http://schemas.openxmlformats.org/officeDocument/2006/relationships/slide" Target="slides/slide31.xml"/><Relationship Id="rId162" Type="http://schemas.openxmlformats.org/officeDocument/2006/relationships/slide" Target="slides/slide32.xml"/><Relationship Id="rId163" Type="http://schemas.openxmlformats.org/officeDocument/2006/relationships/slide" Target="slides/slide33.xml"/><Relationship Id="rId164" Type="http://schemas.openxmlformats.org/officeDocument/2006/relationships/slide" Target="slides/slide34.xml"/><Relationship Id="rId165" Type="http://schemas.openxmlformats.org/officeDocument/2006/relationships/slide" Target="slides/slide35.xml"/><Relationship Id="rId166" Type="http://schemas.openxmlformats.org/officeDocument/2006/relationships/slide" Target="slides/slide36.xml"/><Relationship Id="rId167" Type="http://schemas.openxmlformats.org/officeDocument/2006/relationships/slide" Target="slides/slide37.xml"/><Relationship Id="rId168" Type="http://schemas.openxmlformats.org/officeDocument/2006/relationships/slide" Target="slides/slide38.xml"/><Relationship Id="rId169" Type="http://schemas.openxmlformats.org/officeDocument/2006/relationships/slide" Target="slides/slide39.xml"/><Relationship Id="rId170" Type="http://schemas.openxmlformats.org/officeDocument/2006/relationships/slide" Target="slides/slide40.xml"/><Relationship Id="rId171" Type="http://schemas.openxmlformats.org/officeDocument/2006/relationships/slide" Target="slides/slide41.xml"/><Relationship Id="rId172" Type="http://schemas.openxmlformats.org/officeDocument/2006/relationships/slide" Target="slides/slide42.xml"/><Relationship Id="rId173" Type="http://schemas.openxmlformats.org/officeDocument/2006/relationships/slide" Target="slides/slide43.xml"/><Relationship Id="rId174" Type="http://schemas.openxmlformats.org/officeDocument/2006/relationships/slide" Target="slides/slide44.xml"/><Relationship Id="rId175" Type="http://schemas.openxmlformats.org/officeDocument/2006/relationships/slide" Target="slides/slide45.xml"/><Relationship Id="rId176" Type="http://schemas.openxmlformats.org/officeDocument/2006/relationships/slide" Target="slides/slide46.xml"/><Relationship Id="rId177" Type="http://schemas.openxmlformats.org/officeDocument/2006/relationships/slide" Target="slides/slide47.xml"/><Relationship Id="rId178" Type="http://schemas.openxmlformats.org/officeDocument/2006/relationships/slide" Target="slides/slide48.xml"/><Relationship Id="rId179" Type="http://schemas.openxmlformats.org/officeDocument/2006/relationships/slide" Target="slides/slide49.xml"/><Relationship Id="rId180" Type="http://schemas.openxmlformats.org/officeDocument/2006/relationships/slide" Target="slides/slide50.xml"/><Relationship Id="rId181" Type="http://schemas.openxmlformats.org/officeDocument/2006/relationships/slide" Target="slides/slide51.xml"/><Relationship Id="rId182" Type="http://schemas.openxmlformats.org/officeDocument/2006/relationships/slide" Target="slides/slide52.xml"/><Relationship Id="rId183" Type="http://schemas.openxmlformats.org/officeDocument/2006/relationships/slide" Target="slides/slide53.xml"/><Relationship Id="rId184" Type="http://schemas.openxmlformats.org/officeDocument/2006/relationships/slide" Target="slides/slide54.xml"/><Relationship Id="rId185" Type="http://schemas.openxmlformats.org/officeDocument/2006/relationships/slide" Target="slides/slide55.xml"/><Relationship Id="rId186" Type="http://schemas.openxmlformats.org/officeDocument/2006/relationships/slide" Target="slides/slide56.xml"/><Relationship Id="rId187" Type="http://schemas.openxmlformats.org/officeDocument/2006/relationships/slide" Target="slides/slide57.xml"/><Relationship Id="rId188" Type="http://schemas.openxmlformats.org/officeDocument/2006/relationships/slide" Target="slides/slide58.xml"/><Relationship Id="rId189" Type="http://schemas.openxmlformats.org/officeDocument/2006/relationships/slide" Target="slides/slide59.xml"/><Relationship Id="rId190" Type="http://schemas.openxmlformats.org/officeDocument/2006/relationships/slide" Target="slides/slide60.xml"/><Relationship Id="rId191" Type="http://schemas.openxmlformats.org/officeDocument/2006/relationships/slide" Target="slides/slide61.xml"/><Relationship Id="rId192" Type="http://schemas.openxmlformats.org/officeDocument/2006/relationships/slide" Target="slides/slide62.xml"/><Relationship Id="rId193" Type="http://schemas.openxmlformats.org/officeDocument/2006/relationships/slide" Target="slides/slide63.xml"/><Relationship Id="rId194" Type="http://schemas.openxmlformats.org/officeDocument/2006/relationships/slide" Target="slides/slide64.xml"/><Relationship Id="rId195" Type="http://schemas.openxmlformats.org/officeDocument/2006/relationships/slide" Target="slides/slide65.xml"/><Relationship Id="rId196" Type="http://schemas.openxmlformats.org/officeDocument/2006/relationships/slide" Target="slides/slide66.xml"/><Relationship Id="rId197" Type="http://schemas.openxmlformats.org/officeDocument/2006/relationships/slide" Target="slides/slide67.xml"/><Relationship Id="rId198" Type="http://schemas.openxmlformats.org/officeDocument/2006/relationships/slide" Target="slides/slide68.xml"/><Relationship Id="rId199" Type="http://schemas.openxmlformats.org/officeDocument/2006/relationships/slide" Target="slides/slide69.xml"/><Relationship Id="rId200" Type="http://schemas.openxmlformats.org/officeDocument/2006/relationships/slide" Target="slides/slide70.xml"/><Relationship Id="rId201" Type="http://schemas.openxmlformats.org/officeDocument/2006/relationships/slide" Target="slides/slide71.xml"/><Relationship Id="rId202" Type="http://schemas.openxmlformats.org/officeDocument/2006/relationships/slide" Target="slides/slide72.xml"/><Relationship Id="rId203" Type="http://schemas.openxmlformats.org/officeDocument/2006/relationships/slide" Target="slides/slide73.xml"/><Relationship Id="rId204" Type="http://schemas.openxmlformats.org/officeDocument/2006/relationships/slide" Target="slides/slide74.xml"/><Relationship Id="rId205" Type="http://schemas.openxmlformats.org/officeDocument/2006/relationships/slide" Target="slides/slide75.xml"/><Relationship Id="rId206" Type="http://schemas.openxmlformats.org/officeDocument/2006/relationships/slide" Target="slides/slide76.xml"/><Relationship Id="rId207" Type="http://schemas.openxmlformats.org/officeDocument/2006/relationships/slide" Target="slides/slide77.xml"/><Relationship Id="rId208" Type="http://schemas.openxmlformats.org/officeDocument/2006/relationships/slide" Target="slides/slide78.xml"/><Relationship Id="rId209" Type="http://schemas.openxmlformats.org/officeDocument/2006/relationships/slide" Target="slides/slide79.xml"/><Relationship Id="rId210" Type="http://schemas.openxmlformats.org/officeDocument/2006/relationships/slide" Target="slides/slide80.xml"/><Relationship Id="rId211" Type="http://schemas.openxmlformats.org/officeDocument/2006/relationships/slide" Target="slides/slide81.xml"/><Relationship Id="rId212" Type="http://schemas.openxmlformats.org/officeDocument/2006/relationships/slide" Target="slides/slide82.xml"/><Relationship Id="rId213" Type="http://schemas.openxmlformats.org/officeDocument/2006/relationships/slide" Target="slides/slide83.xml"/><Relationship Id="rId214" Type="http://schemas.openxmlformats.org/officeDocument/2006/relationships/slide" Target="slides/slide84.xml"/><Relationship Id="rId215" Type="http://schemas.openxmlformats.org/officeDocument/2006/relationships/slide" Target="slides/slide85.xml"/><Relationship Id="rId216" Type="http://schemas.openxmlformats.org/officeDocument/2006/relationships/slide" Target="slides/slide86.xml"/><Relationship Id="rId217" Type="http://schemas.openxmlformats.org/officeDocument/2006/relationships/slide" Target="slides/slide87.xml"/><Relationship Id="rId218" Type="http://schemas.openxmlformats.org/officeDocument/2006/relationships/slide" Target="slides/slide88.xml"/><Relationship Id="rId219" Type="http://schemas.openxmlformats.org/officeDocument/2006/relationships/slide" Target="slides/slide89.xml"/><Relationship Id="rId220" Type="http://schemas.openxmlformats.org/officeDocument/2006/relationships/slide" Target="slides/slide90.xml"/><Relationship Id="rId221" Type="http://schemas.openxmlformats.org/officeDocument/2006/relationships/slide" Target="slides/slide91.xml"/><Relationship Id="rId222" Type="http://schemas.openxmlformats.org/officeDocument/2006/relationships/slide" Target="slides/slide92.xml"/><Relationship Id="rId223" Type="http://schemas.openxmlformats.org/officeDocument/2006/relationships/slide" Target="slides/slide93.xml"/><Relationship Id="rId224" Type="http://schemas.openxmlformats.org/officeDocument/2006/relationships/slide" Target="slides/slide94.xml"/><Relationship Id="rId225" Type="http://schemas.openxmlformats.org/officeDocument/2006/relationships/slide" Target="slides/slide95.xml"/><Relationship Id="rId226" Type="http://schemas.openxmlformats.org/officeDocument/2006/relationships/slide" Target="slides/slide96.xml"/><Relationship Id="rId227" Type="http://schemas.openxmlformats.org/officeDocument/2006/relationships/slide" Target="slides/slide97.xml"/><Relationship Id="rId228" Type="http://schemas.openxmlformats.org/officeDocument/2006/relationships/slide" Target="slides/slide98.xml"/><Relationship Id="rId229" Type="http://schemas.openxmlformats.org/officeDocument/2006/relationships/slide" Target="slides/slide99.xml"/><Relationship Id="rId230" Type="http://schemas.openxmlformats.org/officeDocument/2006/relationships/slide" Target="slides/slide100.xml"/><Relationship Id="rId231" Type="http://schemas.openxmlformats.org/officeDocument/2006/relationships/slide" Target="slides/slide101.xml"/><Relationship Id="rId232" Type="http://schemas.openxmlformats.org/officeDocument/2006/relationships/slide" Target="slides/slide102.xml"/><Relationship Id="rId233" Type="http://schemas.openxmlformats.org/officeDocument/2006/relationships/slide" Target="slides/slide103.xml"/><Relationship Id="rId234" Type="http://schemas.openxmlformats.org/officeDocument/2006/relationships/slide" Target="slides/slide104.xml"/><Relationship Id="rId235" Type="http://schemas.openxmlformats.org/officeDocument/2006/relationships/slide" Target="slides/slide105.xml"/><Relationship Id="rId236" Type="http://schemas.openxmlformats.org/officeDocument/2006/relationships/slide" Target="slides/slide106.xml"/><Relationship Id="rId237" Type="http://schemas.openxmlformats.org/officeDocument/2006/relationships/slide" Target="slides/slide107.xml"/><Relationship Id="rId238" Type="http://schemas.openxmlformats.org/officeDocument/2006/relationships/slide" Target="slides/slide108.xml"/><Relationship Id="rId239" Type="http://schemas.openxmlformats.org/officeDocument/2006/relationships/slide" Target="slides/slide109.xml"/><Relationship Id="rId240" Type="http://schemas.openxmlformats.org/officeDocument/2006/relationships/slide" Target="slides/slide110.xml"/><Relationship Id="rId241" Type="http://schemas.openxmlformats.org/officeDocument/2006/relationships/slide" Target="slides/slide111.xml"/><Relationship Id="rId242" Type="http://schemas.openxmlformats.org/officeDocument/2006/relationships/slide" Target="slides/slide112.xml"/><Relationship Id="rId243" Type="http://schemas.openxmlformats.org/officeDocument/2006/relationships/slide" Target="slides/slide113.xml"/><Relationship Id="rId244" Type="http://schemas.openxmlformats.org/officeDocument/2006/relationships/slide" Target="slides/slide114.xml"/><Relationship Id="rId245" Type="http://schemas.openxmlformats.org/officeDocument/2006/relationships/slide" Target="slides/slide115.xml"/><Relationship Id="rId246" Type="http://schemas.openxmlformats.org/officeDocument/2006/relationships/slide" Target="slides/slide1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Rectangle 1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4935" name="CustomShape 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6" name="CustomShape 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7" name="CustomShape 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8" name="CustomShape 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9" name="CustomShape 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0" name="CustomShape 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1" name="CustomShape 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2" name="CustomShape 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3" name="CustomShape 1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4" name="CustomShape 1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5" name="CustomShape 1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6" name="CustomShape 1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7" name="CustomShape 1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8" name="CustomShape 1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9" name="CustomShape 1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0" name="CustomShape 1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1" name="CustomShape 1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2" name="CustomShape 1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3" name="CustomShape 2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4" name="CustomShape 2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5" name="CustomShape 2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6" name="CustomShape 2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7" name="CustomShape 2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8" name="CustomShape 2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9" name="CustomShape 2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0" name="CustomShape 2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1" name="CustomShape 2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2" name="CustomShape 2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3" name="CustomShape 3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4" name="CustomShape 3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5" name="CustomShape 3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6" name="CustomShape 3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7" name="CustomShape 3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8" name="CustomShape 3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9" name="CustomShape 3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0" name="CustomShape 3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1" name="CustomShape 3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CustomShape 3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CustomShape 4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4" name="CustomShape 4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5" name="CustomShape 4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6" name="CustomShape 4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7" name="CustomShape 4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8" name="CustomShape 4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9" name="CustomShape 4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0" name="CustomShape 4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1" name="CustomShape 4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2" name="CustomShape 4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3" name="CustomShape 5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4" name="CustomShape 5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5" name="CustomShape 5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6" name="CustomShape 5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7" name="CustomShape 5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8" name="CustomShape 5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9" name="CustomShape 5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0" name="CustomShape 5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1" name="CustomShape 5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2" name="CustomShape 5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3" name="CustomShape 6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4" name="CustomShape 6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5" name="CustomShape 6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6" name="CustomShape 6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7" name="CustomShape 6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8" name="CustomShape 6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9" name="CustomShape 6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0" name="CustomShape 6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1" name="CustomShape 6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2" name="CustomShape 6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3" name="CustomShape 7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4" name="CustomShape 7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5" name="CustomShape 72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6" name="CustomShape 73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7" name="CustomShape 74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8" name="CustomShape 75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9" name="CustomShape 76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0" name="CustomShape 77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1" name="CustomShape 78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2" name="CustomShape 79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3" name="CustomShape 80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4" name="CustomShape 81"/>
          <p:cNvSpPr/>
          <p:nvPr/>
        </p:nvSpPr>
        <p:spPr>
          <a:xfrm>
            <a:off x="0" y="0"/>
            <a:ext cx="7559640" cy="10691640"/>
          </a:xfrm>
          <a:custGeom>
            <a:avLst/>
            <a:gdLst/>
            <a:ahLst/>
            <a:rect l="0" t="0" r="r" b="b"/>
            <a:pathLst>
              <a:path w="21001" h="297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5" name="PlaceHolder 82"/>
          <p:cNvSpPr>
            <a:spLocks noGrp="1"/>
          </p:cNvSpPr>
          <p:nvPr>
            <p:ph type="body"/>
          </p:nvPr>
        </p:nvSpPr>
        <p:spPr>
          <a:xfrm>
            <a:off x="755640" y="5078520"/>
            <a:ext cx="5919840" cy="468288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notes format</a:t>
            </a:r>
            <a:endParaRPr b="0" lang="en-A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16" name="CustomShape 83"/>
          <p:cNvSpPr/>
          <p:nvPr/>
        </p:nvSpPr>
        <p:spPr>
          <a:xfrm>
            <a:off x="0" y="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7" name="CustomShape 84"/>
          <p:cNvSpPr/>
          <p:nvPr/>
        </p:nvSpPr>
        <p:spPr>
          <a:xfrm>
            <a:off x="4280040" y="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8" name="CustomShape 85"/>
          <p:cNvSpPr/>
          <p:nvPr/>
        </p:nvSpPr>
        <p:spPr>
          <a:xfrm>
            <a:off x="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9" name="PlaceHolder 86"/>
          <p:cNvSpPr>
            <a:spLocks noGrp="1"/>
          </p:cNvSpPr>
          <p:nvPr>
            <p:ph type="sldNum"/>
          </p:nvPr>
        </p:nvSpPr>
        <p:spPr>
          <a:xfrm>
            <a:off x="4279680" y="10156320"/>
            <a:ext cx="3151080" cy="4064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16FB8484-0A74-408B-AD18-9F95699B1E5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A1B9431-A75B-41D3-BD28-48782EBDD49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311959D-F497-4529-9DE1-5E4056E8C4FE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1" name="CustomShape 2"/>
          <p:cNvSpPr/>
          <p:nvPr/>
        </p:nvSpPr>
        <p:spPr>
          <a:xfrm>
            <a:off x="755640" y="5078520"/>
            <a:ext cx="6016680" cy="477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A9F5D62-1AED-4A0D-BE49-83BC15B64758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CustomShape 1"/>
          <p:cNvSpPr/>
          <p:nvPr/>
        </p:nvSpPr>
        <p:spPr>
          <a:xfrm>
            <a:off x="755640" y="5078520"/>
            <a:ext cx="5935680" cy="469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DF5CF89-B676-48C2-B76F-1EB2A13A8E62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1" name="CustomShape 2"/>
          <p:cNvSpPr/>
          <p:nvPr/>
        </p:nvSpPr>
        <p:spPr>
          <a:xfrm>
            <a:off x="755640" y="5078520"/>
            <a:ext cx="6021360" cy="478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A3641E8-881F-4EB2-91C0-ACD5DBC9D222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3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52B9299D-2DB6-4EE0-B58A-FFBB1303E6CB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5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2EDDA89-19A1-4D3A-9DF3-E9D96D96456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7" name="CustomShape 2"/>
          <p:cNvSpPr/>
          <p:nvPr/>
        </p:nvSpPr>
        <p:spPr>
          <a:xfrm>
            <a:off x="755640" y="5078520"/>
            <a:ext cx="5986440" cy="474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417997C7-8529-4620-92E5-84EDB9228B15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3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FDDFC54-D6D1-41C6-AD0D-E2775C0CEEFE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9" name="CustomShape 2"/>
          <p:cNvSpPr/>
          <p:nvPr/>
        </p:nvSpPr>
        <p:spPr>
          <a:xfrm>
            <a:off x="755640" y="5078520"/>
            <a:ext cx="6023160" cy="478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77689F5-5985-486F-A734-FF8C0687476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1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BC11349-61D7-4086-80AD-731982DC2091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3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E062DE1-4338-43A8-8905-90255716D771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4B8F645-D566-4EBD-889D-AFF4B92327B8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5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E4D7527-F6EC-4738-9265-B65C68FE1D98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7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B795DC2-C8CD-40BC-851C-DA3715DE071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9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25208AD-989A-4304-952F-9AF0585AA10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1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D7EE194-F50A-419F-899D-4419A04671E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3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3D8E308-0522-43EA-B8D2-A955CB01D5B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5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4B2131D-F8B4-4DF3-AE20-C3C4BE18CF2B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7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EBC1C56-5E5C-484E-ABF3-DB318DD6B53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9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566C5A65-FB84-4B71-BD69-F6B55D73DF4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1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4769956-7764-4333-AE67-7A3AA491502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3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66" name="CustomShape 2"/>
          <p:cNvSpPr/>
          <p:nvPr/>
        </p:nvSpPr>
        <p:spPr>
          <a:xfrm>
            <a:off x="4282920" y="1015488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/>
            <a:fld id="{56672FE4-8937-4B12-A864-DDE56DDA5259}" type="slidenum"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7" name="CustomShape 3"/>
          <p:cNvSpPr/>
          <p:nvPr/>
        </p:nvSpPr>
        <p:spPr>
          <a:xfrm>
            <a:off x="0" y="1015488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/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Saturday 5.30PM First Sunday of Advent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8" name="CustomShape 4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9" name="CustomShape 5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DA8A305-1329-4AF3-A7BF-3BE68EA7035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5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CC76890-1BFD-4C2F-94C5-BDDC54BF3EB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7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1858AFC-A543-4058-BE3A-C7BBC17D3E4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9" name="CustomShape 2"/>
          <p:cNvSpPr/>
          <p:nvPr/>
        </p:nvSpPr>
        <p:spPr>
          <a:xfrm>
            <a:off x="755640" y="5078520"/>
            <a:ext cx="6008760" cy="477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CustomShape 1"/>
          <p:cNvSpPr/>
          <p:nvPr/>
        </p:nvSpPr>
        <p:spPr>
          <a:xfrm>
            <a:off x="755640" y="5078520"/>
            <a:ext cx="5938920" cy="47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CustomShape 1"/>
          <p:cNvSpPr/>
          <p:nvPr/>
        </p:nvSpPr>
        <p:spPr>
          <a:xfrm>
            <a:off x="755640" y="5078520"/>
            <a:ext cx="5938920" cy="47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CustomShape 1"/>
          <p:cNvSpPr/>
          <p:nvPr/>
        </p:nvSpPr>
        <p:spPr>
          <a:xfrm>
            <a:off x="755640" y="5078520"/>
            <a:ext cx="5938920" cy="47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CustomShape 1"/>
          <p:cNvSpPr/>
          <p:nvPr/>
        </p:nvSpPr>
        <p:spPr>
          <a:xfrm>
            <a:off x="755640" y="5078520"/>
            <a:ext cx="5938920" cy="47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402F4BC5-1925-44D2-82A6-6BEC8BDEDB4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5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D31B7A1-391B-4146-82B3-722967769BC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7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CustomShape 1"/>
          <p:cNvSpPr/>
          <p:nvPr/>
        </p:nvSpPr>
        <p:spPr>
          <a:xfrm>
            <a:off x="755640" y="5078520"/>
            <a:ext cx="604980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St Michael’s Safety Message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1" name="CustomShape 2"/>
          <p:cNvSpPr/>
          <p:nvPr/>
        </p:nvSpPr>
        <p:spPr>
          <a:xfrm>
            <a:off x="0" y="0"/>
            <a:ext cx="327672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28th Sunday in Ordinary Time - Year C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2" name="CustomShape 3"/>
          <p:cNvSpPr/>
          <p:nvPr/>
        </p:nvSpPr>
        <p:spPr>
          <a:xfrm>
            <a:off x="4282920" y="0"/>
            <a:ext cx="327852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Sunday, 09 October 2016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732D9E21-68B0-41F3-BF90-5B19DD9D803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9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CustomShape 1"/>
          <p:cNvSpPr/>
          <p:nvPr/>
        </p:nvSpPr>
        <p:spPr>
          <a:xfrm>
            <a:off x="755640" y="5078520"/>
            <a:ext cx="5932440" cy="46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9756E17-134A-48A8-A467-9D64D12D957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FC0CB10-DCBD-4ABC-9C6B-0DE8EF76AA0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30A6014-0BC1-4125-817B-BC7AC4D2A78B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604D390-0A80-49D3-8141-E9D5E44AE45C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4C76678-1969-469C-8622-91552C1C3BE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9F8D03C-8C94-4670-92C0-CDAD191CA32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EEFE998-1CC0-44AD-A025-E63DEA0EC69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4" name="CustomShape 2"/>
          <p:cNvSpPr/>
          <p:nvPr/>
        </p:nvSpPr>
        <p:spPr>
          <a:xfrm>
            <a:off x="755640" y="5078520"/>
            <a:ext cx="6021360" cy="478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E30FBA04-6EB7-4A6B-ACAE-D3F3F98A835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74" name="CustomShape 2"/>
          <p:cNvSpPr/>
          <p:nvPr/>
        </p:nvSpPr>
        <p:spPr>
          <a:xfrm>
            <a:off x="4282920" y="1015488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/>
            <a:fld id="{F26DC2F6-4E56-413B-94B7-2FCEE4D8AF20}" type="slidenum"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5" name="CustomShape 3"/>
          <p:cNvSpPr/>
          <p:nvPr/>
        </p:nvSpPr>
        <p:spPr>
          <a:xfrm>
            <a:off x="0" y="1015488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/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Saturday 5.30PM First Sunday of Advent</a:t>
            </a:r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6" name="CustomShape 4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7" name="CustomShape 5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CEDBD93-2E76-45A5-8FBB-68C989EE43B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416230C-1127-4F31-A9A0-338D454659F8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F6F4394-3D7B-49DB-9EF8-EB6CB6B6C16B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2" name="CustomShape 2"/>
          <p:cNvSpPr/>
          <p:nvPr/>
        </p:nvSpPr>
        <p:spPr>
          <a:xfrm>
            <a:off x="755640" y="5078520"/>
            <a:ext cx="6012000" cy="47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664E1C9-001D-4F63-A5F3-E8255E84142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9409A005-85C0-4711-B92E-19FCB689300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79" name="CustomShape 2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0" name="CustomShape 3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ED3EE71-7611-4690-B85D-8C5AC9E5F56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2466262-68B1-484E-B9D7-0B336945CF6C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6D17B50-76DF-4F18-AC40-92C638C7192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6FDF51E-3BCF-4C8E-A53D-7420A4A709D5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DD295D3D-C797-465F-BA3B-9C8B8DDC101E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C06197F2-CEAB-43AC-A1A0-961C7348168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01BCC797-B596-4C54-AA29-7B000A86FE4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3067D25-D5D1-482D-809F-43BF6BBBFB8F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4B63DA2-CDFC-4DD9-9D64-F8D47F724B8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B7D97B2-8DBD-48FA-A45F-C8F18B166C2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82" name="CustomShape 2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3" name="CustomShape 3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3CA5EDB3-B033-42AA-B670-79198F8E5C0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8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EDABF7C3-23D9-4A32-B181-23E73ABF370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6B13FCCC-6166-4EFB-808E-91C60D63D3C9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2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F928E97F-BA11-4D46-9856-7C297651E8B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4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283ADFCA-B663-4215-AC9A-B4C93FCA068A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6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FF6ACEA-11B7-4981-B633-2A333754FD5A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8" name="CustomShape 2"/>
          <p:cNvSpPr/>
          <p:nvPr/>
        </p:nvSpPr>
        <p:spPr>
          <a:xfrm>
            <a:off x="755640" y="5078520"/>
            <a:ext cx="5996160" cy="47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9" name="CustomShape 1"/>
          <p:cNvSpPr/>
          <p:nvPr/>
        </p:nvSpPr>
        <p:spPr>
          <a:xfrm>
            <a:off x="4280040" y="10156680"/>
            <a:ext cx="31734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DC1A056-7660-44A7-8566-2934DB3FAB33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0" name="CustomShape 2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85" name="CustomShape 2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6" name="CustomShape 3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TextShape 1"/>
          <p:cNvSpPr txBox="1"/>
          <p:nvPr/>
        </p:nvSpPr>
        <p:spPr>
          <a:xfrm>
            <a:off x="756360" y="5077800"/>
            <a:ext cx="6050160" cy="4812120"/>
          </a:xfrm>
          <a:prstGeom prst="rect">
            <a:avLst/>
          </a:prstGeom>
          <a:noFill/>
          <a:ln>
            <a:noFill/>
          </a:ln>
        </p:spPr>
      </p:sp>
      <p:sp>
        <p:nvSpPr>
          <p:cNvPr id="5288" name="CustomShape 2"/>
          <p:cNvSpPr/>
          <p:nvPr/>
        </p:nvSpPr>
        <p:spPr>
          <a:xfrm>
            <a:off x="0" y="0"/>
            <a:ext cx="32770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28th Sunday in Ordinary Time - Year C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9" name="CustomShape 3"/>
          <p:cNvSpPr/>
          <p:nvPr/>
        </p:nvSpPr>
        <p:spPr>
          <a:xfrm>
            <a:off x="4282560" y="0"/>
            <a:ext cx="327744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/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Sunday, 09 October 2016 </a:t>
            </a:r>
            <a:endParaRPr b="0" lang="en-AU" sz="1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CustomShape 1"/>
          <p:cNvSpPr/>
          <p:nvPr/>
        </p:nvSpPr>
        <p:spPr>
          <a:xfrm>
            <a:off x="755640" y="5078520"/>
            <a:ext cx="6043680" cy="48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10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
</Relationships>
</file>

<file path=ppt/slideLayouts/_rels/slideLayout10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
</Relationships>
</file>

<file path=ppt/slideLayouts/_rels/slideLayout10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10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
</Relationships>
</file>

<file path=ppt/slideLayouts/_rels/slideLayout10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10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
</Relationships>
</file>

<file path=ppt/slideLayouts/_rels/slideLayout10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10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
</Relationships>
</file>

<file path=ppt/slideLayouts/_rels/slideLayout10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10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
</Relationships>
</file>

<file path=ppt/slideLayouts/_rels/slideLayout10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
</Relationships>
</file>

<file path=ppt/slideLayouts/_rels/slideLayout10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10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
</Relationships>
</file>

<file path=ppt/slideLayouts/_rels/slideLayout10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
</Relationships>
</file>

<file path=ppt/slideLayouts/_rels/slideLayout1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
</Relationships>
</file>

<file path=ppt/slideLayouts/_rels/slideLayout1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
</Relationships>
</file>

<file path=ppt/slideLayouts/_rels/slideLayout1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
</Relationships>
</file>

<file path=ppt/slideLayouts/_rels/slideLayout1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
</Relationships>
</file>

<file path=ppt/slideLayouts/_rels/slideLayout1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
</Relationships>
</file>

<file path=ppt/slideLayouts/_rels/slideLayout1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
</Relationships>
</file>

<file path=ppt/slideLayouts/_rels/slideLayout1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
</Relationships>
</file>

<file path=ppt/slideLayouts/_rels/slideLayout1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
</Relationships>
</file>

<file path=ppt/slideLayouts/_rels/slideLayout1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
</Relationships>
</file>

<file path=ppt/slideLayouts/_rels/slideLayout1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
</Relationships>
</file>

<file path=ppt/slideLayouts/_rels/slideLayout1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
</Relationships>
</file>

<file path=ppt/slideLayouts/_rels/slideLayout1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
</Relationships>
</file>

<file path=ppt/slideLayouts/_rels/slideLayout1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
</Relationships>
</file>

<file path=ppt/slideLayouts/_rels/slideLayout1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
</Relationships>
</file>

<file path=ppt/slideLayouts/_rels/slideLayout1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
</Relationships>
</file>

<file path=ppt/slideLayouts/_rels/slideLayout1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
</Relationships>
</file>

<file path=ppt/slideLayouts/_rels/slideLayout1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
</Relationships>
</file>

<file path=ppt/slideLayouts/_rels/slideLayout1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
</Relationships>
</file>

<file path=ppt/slideLayouts/_rels/slideLayout1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
</Relationships>
</file>

<file path=ppt/slideLayouts/_rels/slideLayout1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
</Relationships>
</file>

<file path=ppt/slideLayouts/_rels/slideLayout1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
</Relationships>
</file>

<file path=ppt/slideLayouts/_rels/slideLayout1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
</Relationships>
</file>

<file path=ppt/slideLayouts/_rels/slideLayout1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
</Relationships>
</file>

<file path=ppt/slideLayouts/_rels/slideLayout1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
</Relationships>
</file>

<file path=ppt/slideLayouts/_rels/slideLayout1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
</Relationships>
</file>

<file path=ppt/slideLayouts/_rels/slideLayout1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
</Relationships>
</file>

<file path=ppt/slideLayouts/_rels/slideLayout1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
</Relationships>
</file>

<file path=ppt/slideLayouts/_rels/slideLayout1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
</Relationships>
</file>

<file path=ppt/slideLayouts/_rels/slideLayout1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
</Relationships>
</file>

<file path=ppt/slideLayouts/_rels/slideLayout1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
</Relationships>
</file>

<file path=ppt/slideLayouts/_rels/slideLayout1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
</Relationships>
</file>

<file path=ppt/slideLayouts/_rels/slideLayout1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
</Relationships>
</file>

<file path=ppt/slideLayouts/_rels/slideLayout1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
</Relationships>
</file>

<file path=ppt/slideLayouts/_rels/slideLayout1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
</Relationships>
</file>

<file path=ppt/slideLayouts/_rels/slideLayout1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
</Relationships>
</file>

<file path=ppt/slideLayouts/_rels/slideLayout1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5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<Relationship Id="rId2" Type="http://schemas.openxmlformats.org/officeDocument/2006/relationships/image" Target="../media/image75.png"/><Relationship Id="rId3" Type="http://schemas.openxmlformats.org/officeDocument/2006/relationships/image" Target="../media/image76.png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<Relationship Id="rId2" Type="http://schemas.openxmlformats.org/officeDocument/2006/relationships/image" Target="../media/image79.png"/><Relationship Id="rId3" Type="http://schemas.openxmlformats.org/officeDocument/2006/relationships/image" Target="../media/image80.png"/>
</Relationships>
</file>

<file path=ppt/slideLayouts/_rels/slideLayout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
</Relationships>
</file>

<file path=ppt/slideLayouts/_rels/slideLayout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
</Relationships>
</file>

<file path=ppt/slideLayouts/_rels/slideLayout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
</Relationships>
</file>

<file path=ppt/slideLayouts/_rels/slideLayout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
</Relationships>
</file>

<file path=ppt/slideLayouts/_rels/slideLayout5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
</Relationships>
</file>

<file path=ppt/slideLayouts/_rels/slideLayout5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<Relationship Id="rId2" Type="http://schemas.openxmlformats.org/officeDocument/2006/relationships/image" Target="../media/image91.png"/><Relationship Id="rId3" Type="http://schemas.openxmlformats.org/officeDocument/2006/relationships/image" Target="../media/image92.png"/>
</Relationships>
</file>

<file path=ppt/slideLayouts/_rels/slideLayout5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
</Relationships>
</file>

<file path=ppt/slideLayouts/_rels/slideLayout5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<Relationship Id="rId2" Type="http://schemas.openxmlformats.org/officeDocument/2006/relationships/image" Target="../media/image95.png"/><Relationship Id="rId3" Type="http://schemas.openxmlformats.org/officeDocument/2006/relationships/image" Target="../media/image96.png"/>
</Relationships>
</file>

<file path=ppt/slideLayouts/_rels/slideLayout5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<Relationship Id="rId2" Type="http://schemas.openxmlformats.org/officeDocument/2006/relationships/image" Target="../media/image97.png"/><Relationship Id="rId3" Type="http://schemas.openxmlformats.org/officeDocument/2006/relationships/image" Target="../media/image98.png"/>
</Relationships>
</file>

<file path=ppt/slideLayouts/_rels/slideLayout5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
</Relationships>
</file>

<file path=ppt/slideLayouts/_rels/slideLayout6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
</Relationships>
</file>

<file path=ppt/slideLayouts/_rels/slideLayout6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
</Relationships>
</file>

<file path=ppt/slideLayouts/_rels/slideLayout6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
</Relationships>
</file>

<file path=ppt/slideLayouts/_rels/slideLayout6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
</Relationships>
</file>

<file path=ppt/slideLayouts/_rels/slideLayout6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
</Relationships>
</file>

<file path=ppt/slideLayouts/_rels/slideLayout6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
</Relationships>
</file>

<file path=ppt/slideLayouts/_rels/slideLayout6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
</Relationships>
</file>

<file path=ppt/slideLayouts/_rels/slideLayout6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
</Relationships>
</file>

<file path=ppt/slideLayouts/_rels/slideLayout6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7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
</Relationships>
</file>

<file path=ppt/slideLayouts/_rels/slideLayout7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
</Relationships>
</file>

<file path=ppt/slideLayouts/_rels/slideLayout7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
</Relationships>
</file>

<file path=ppt/slideLayouts/_rels/slideLayout7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
</Relationships>
</file>

<file path=ppt/slideLayouts/_rels/slideLayout7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
</Relationships>
</file>

<file path=ppt/slideLayouts/_rels/slideLayout7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
</Relationships>
</file>

<file path=ppt/slideLayouts/_rels/slideLayout7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
</Relationships>
</file>

<file path=ppt/slideLayouts/_rels/slideLayout7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
</Relationships>
</file>

<file path=ppt/slideLayouts/_rels/slideLayout7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8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
</Relationships>
</file>

<file path=ppt/slideLayouts/_rels/slideLayout8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8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
</Relationships>
</file>

<file path=ppt/slideLayouts/_rels/slideLayout8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8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
</Relationships>
</file>

<file path=ppt/slideLayouts/_rels/slideLayout8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
</Relationships>
</file>

<file path=ppt/slideLayouts/_rels/slideLayout8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
</Relationships>
</file>

<file path=ppt/slideLayouts/_rels/slideLayout8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
</Relationships>
</file>

<file path=ppt/slideLayouts/_rels/slideLayout8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
</Relationships>
</file>

<file path=ppt/slideLayouts/_rels/slideLayout8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
</Relationships>
</file>

<file path=ppt/slideLayouts/_rels/slideLayout8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
</Relationships>
</file>

<file path=ppt/slideLayouts/_rels/slideLayout9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9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
</Relationships>
</file>

<file path=ppt/slideLayouts/_rels/slideLayout9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9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
</Relationships>
</file>

<file path=ppt/slideLayouts/_rels/slideLayout9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9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
</Relationships>
</file>

<file path=ppt/slideLayouts/_rels/slideLayout9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9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
</Relationships>
</file>

<file path=ppt/slideLayouts/_rels/slideLayout9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
</Relationships>
</file>

<file path=ppt/slideLayouts/_rels/slideLayout9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
</Relationships>
</file>

<file path=ppt/slideLayouts/_rels/slideLayout9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
</Relationships>
</file>

<file path=ppt/slideLayouts/_rels/slideLayout9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
</Relationships>
</file>

<file path=ppt/slideLayouts/_rels/slideLayout9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23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24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4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27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27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8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31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31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2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35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35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5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38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38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9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0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2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2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2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42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42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3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3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4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6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6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46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46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0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50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50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1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1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0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2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4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54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54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8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58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58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8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9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59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62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62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2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3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65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66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6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7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7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7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69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69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0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73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73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4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77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77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8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8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8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9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1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1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1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81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81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2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2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4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5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5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85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85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6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6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8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9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89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89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3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93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93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7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97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97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7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8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8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01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01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1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2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04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05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5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08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08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9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12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12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3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16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16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7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0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20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20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2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4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24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24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4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5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5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6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7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28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28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8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31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32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2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5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35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35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6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39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39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0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43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43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4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5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47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47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8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8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51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51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54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54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5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7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58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58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9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0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62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62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3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3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5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6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66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66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7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7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8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0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70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70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0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1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1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74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74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4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5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77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78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8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0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81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81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2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85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85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8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9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89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89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0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3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93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493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61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61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65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69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2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73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73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6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77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77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81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81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85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85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89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0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92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92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96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96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8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00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00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04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04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8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08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08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9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12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12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6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16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16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8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0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20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20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24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24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4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27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28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8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9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31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31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35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35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6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7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39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39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0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0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43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43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5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47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47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0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51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51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2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2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4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55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55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7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9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59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59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9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2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63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63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66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67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7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70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70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1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74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74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5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78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78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82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82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4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86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86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8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9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89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89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0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93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93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4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4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6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197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197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8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8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1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01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01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1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05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05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5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08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09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9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12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13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3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16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17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8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20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20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1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3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24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24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6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6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6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6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7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8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28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28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9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1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2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32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32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3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36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36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7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7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0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0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0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40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40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2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44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44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5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5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48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48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51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52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4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55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55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7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9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9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9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59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59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9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2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63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63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3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6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66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67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7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9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0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70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70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4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74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74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6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8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78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78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91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9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2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0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0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18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21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822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823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6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86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86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6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8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89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89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0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0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0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3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7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1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9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3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32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933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934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3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9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6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7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5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68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2969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2970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77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8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6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3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4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7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008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009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16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7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5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1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2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3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46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047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048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55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5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6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4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7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80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81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82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8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85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086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087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94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9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9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4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5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09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2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3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5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6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19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20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21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2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24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125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126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30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3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3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3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3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0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1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8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9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2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5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6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7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59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60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161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162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69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PlaceHolder 1"/>
          <p:cNvSpPr>
            <a:spLocks noGrp="1"/>
          </p:cNvSpPr>
          <p:nvPr>
            <p:ph type="subTitle"/>
          </p:nvPr>
        </p:nvSpPr>
        <p:spPr>
          <a:xfrm>
            <a:off x="503280" y="247320"/>
            <a:ext cx="8942400" cy="4291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79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0" name="PlaceHolder 4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2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3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4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6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7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88" name="PlaceHolder 4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1" name="PlaceHolder 3"/>
          <p:cNvSpPr>
            <a:spLocks noGrp="1"/>
          </p:cNvSpPr>
          <p:nvPr>
            <p:ph type="body"/>
          </p:nvPr>
        </p:nvSpPr>
        <p:spPr>
          <a:xfrm>
            <a:off x="-360" y="3400560"/>
            <a:ext cx="99522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3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4" name="PlaceHolder 3"/>
          <p:cNvSpPr>
            <a:spLocks noGrp="1"/>
          </p:cNvSpPr>
          <p:nvPr>
            <p:ph type="body"/>
          </p:nvPr>
        </p:nvSpPr>
        <p:spPr>
          <a:xfrm>
            <a:off x="5099400" y="155700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5" name="PlaceHolder 4"/>
          <p:cNvSpPr>
            <a:spLocks noGrp="1"/>
          </p:cNvSpPr>
          <p:nvPr>
            <p:ph type="body"/>
          </p:nvPr>
        </p:nvSpPr>
        <p:spPr>
          <a:xfrm>
            <a:off x="509940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6" name="PlaceHolder 5"/>
          <p:cNvSpPr>
            <a:spLocks noGrp="1"/>
          </p:cNvSpPr>
          <p:nvPr>
            <p:ph type="body"/>
          </p:nvPr>
        </p:nvSpPr>
        <p:spPr>
          <a:xfrm>
            <a:off x="-360" y="3400560"/>
            <a:ext cx="4856400" cy="16833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99" name="PlaceHolder 3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200" name="" descr=""/>
          <p:cNvPicPr/>
          <p:nvPr/>
        </p:nvPicPr>
        <p:blipFill>
          <a:blip r:embed="rId2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  <p:pic>
        <p:nvPicPr>
          <p:cNvPr id="3201" name="" descr=""/>
          <p:cNvPicPr/>
          <p:nvPr/>
        </p:nvPicPr>
        <p:blipFill>
          <a:blip r:embed="rId3"/>
          <a:stretch/>
        </p:blipFill>
        <p:spPr>
          <a:xfrm>
            <a:off x="2764080" y="1556640"/>
            <a:ext cx="4422960" cy="3529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08" name="PlaceHolder 2"/>
          <p:cNvSpPr>
            <a:spLocks noGrp="1"/>
          </p:cNvSpPr>
          <p:nvPr>
            <p:ph type="subTitle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9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10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slideLayout" Target="../slideLayouts/slideLayout1189.xml"/><Relationship Id="rId3" Type="http://schemas.openxmlformats.org/officeDocument/2006/relationships/slideLayout" Target="../slideLayouts/slideLayout1190.xml"/><Relationship Id="rId4" Type="http://schemas.openxmlformats.org/officeDocument/2006/relationships/slideLayout" Target="../slideLayouts/slideLayout1191.xml"/><Relationship Id="rId5" Type="http://schemas.openxmlformats.org/officeDocument/2006/relationships/slideLayout" Target="../slideLayouts/slideLayout1192.xml"/><Relationship Id="rId6" Type="http://schemas.openxmlformats.org/officeDocument/2006/relationships/slideLayout" Target="../slideLayouts/slideLayout1193.xml"/><Relationship Id="rId7" Type="http://schemas.openxmlformats.org/officeDocument/2006/relationships/slideLayout" Target="../slideLayouts/slideLayout1194.xml"/><Relationship Id="rId8" Type="http://schemas.openxmlformats.org/officeDocument/2006/relationships/slideLayout" Target="../slideLayouts/slideLayout1195.xml"/><Relationship Id="rId9" Type="http://schemas.openxmlformats.org/officeDocument/2006/relationships/slideLayout" Target="../slideLayouts/slideLayout1196.xml"/><Relationship Id="rId10" Type="http://schemas.openxmlformats.org/officeDocument/2006/relationships/slideLayout" Target="../slideLayouts/slideLayout1197.xml"/><Relationship Id="rId11" Type="http://schemas.openxmlformats.org/officeDocument/2006/relationships/slideLayout" Target="../slideLayouts/slideLayout1198.xml"/><Relationship Id="rId12" Type="http://schemas.openxmlformats.org/officeDocument/2006/relationships/slideLayout" Target="../slideLayouts/slideLayout1199.xml"/><Relationship Id="rId13" Type="http://schemas.openxmlformats.org/officeDocument/2006/relationships/slideLayout" Target="../slideLayouts/slideLayout12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slideLayout" Target="../slideLayouts/slideLayout1201.xml"/><Relationship Id="rId3" Type="http://schemas.openxmlformats.org/officeDocument/2006/relationships/slideLayout" Target="../slideLayouts/slideLayout1202.xml"/><Relationship Id="rId4" Type="http://schemas.openxmlformats.org/officeDocument/2006/relationships/slideLayout" Target="../slideLayouts/slideLayout1203.xml"/><Relationship Id="rId5" Type="http://schemas.openxmlformats.org/officeDocument/2006/relationships/slideLayout" Target="../slideLayouts/slideLayout1204.xml"/><Relationship Id="rId6" Type="http://schemas.openxmlformats.org/officeDocument/2006/relationships/slideLayout" Target="../slideLayouts/slideLayout1205.xml"/><Relationship Id="rId7" Type="http://schemas.openxmlformats.org/officeDocument/2006/relationships/slideLayout" Target="../slideLayouts/slideLayout1206.xml"/><Relationship Id="rId8" Type="http://schemas.openxmlformats.org/officeDocument/2006/relationships/slideLayout" Target="../slideLayouts/slideLayout1207.xml"/><Relationship Id="rId9" Type="http://schemas.openxmlformats.org/officeDocument/2006/relationships/slideLayout" Target="../slideLayouts/slideLayout1208.xml"/><Relationship Id="rId10" Type="http://schemas.openxmlformats.org/officeDocument/2006/relationships/slideLayout" Target="../slideLayouts/slideLayout1209.xml"/><Relationship Id="rId11" Type="http://schemas.openxmlformats.org/officeDocument/2006/relationships/slideLayout" Target="../slideLayouts/slideLayout1210.xml"/><Relationship Id="rId12" Type="http://schemas.openxmlformats.org/officeDocument/2006/relationships/slideLayout" Target="../slideLayouts/slideLayout1211.xml"/><Relationship Id="rId13" Type="http://schemas.openxmlformats.org/officeDocument/2006/relationships/slideLayout" Target="../slideLayouts/slideLayout1212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slideLayout" Target="../slideLayouts/slideLayout1213.xml"/><Relationship Id="rId3" Type="http://schemas.openxmlformats.org/officeDocument/2006/relationships/slideLayout" Target="../slideLayouts/slideLayout1214.xml"/><Relationship Id="rId4" Type="http://schemas.openxmlformats.org/officeDocument/2006/relationships/slideLayout" Target="../slideLayouts/slideLayout1215.xml"/><Relationship Id="rId5" Type="http://schemas.openxmlformats.org/officeDocument/2006/relationships/slideLayout" Target="../slideLayouts/slideLayout1216.xml"/><Relationship Id="rId6" Type="http://schemas.openxmlformats.org/officeDocument/2006/relationships/slideLayout" Target="../slideLayouts/slideLayout1217.xml"/><Relationship Id="rId7" Type="http://schemas.openxmlformats.org/officeDocument/2006/relationships/slideLayout" Target="../slideLayouts/slideLayout1218.xml"/><Relationship Id="rId8" Type="http://schemas.openxmlformats.org/officeDocument/2006/relationships/slideLayout" Target="../slideLayouts/slideLayout1219.xml"/><Relationship Id="rId9" Type="http://schemas.openxmlformats.org/officeDocument/2006/relationships/slideLayout" Target="../slideLayouts/slideLayout1220.xml"/><Relationship Id="rId10" Type="http://schemas.openxmlformats.org/officeDocument/2006/relationships/slideLayout" Target="../slideLayouts/slideLayout1221.xml"/><Relationship Id="rId11" Type="http://schemas.openxmlformats.org/officeDocument/2006/relationships/slideLayout" Target="../slideLayouts/slideLayout1222.xml"/><Relationship Id="rId12" Type="http://schemas.openxmlformats.org/officeDocument/2006/relationships/slideLayout" Target="../slideLayouts/slideLayout1223.xml"/><Relationship Id="rId13" Type="http://schemas.openxmlformats.org/officeDocument/2006/relationships/slideLayout" Target="../slideLayouts/slideLayout1224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slideLayout" Target="../slideLayouts/slideLayout1225.xml"/><Relationship Id="rId3" Type="http://schemas.openxmlformats.org/officeDocument/2006/relationships/slideLayout" Target="../slideLayouts/slideLayout1226.xml"/><Relationship Id="rId4" Type="http://schemas.openxmlformats.org/officeDocument/2006/relationships/slideLayout" Target="../slideLayouts/slideLayout1227.xml"/><Relationship Id="rId5" Type="http://schemas.openxmlformats.org/officeDocument/2006/relationships/slideLayout" Target="../slideLayouts/slideLayout1228.xml"/><Relationship Id="rId6" Type="http://schemas.openxmlformats.org/officeDocument/2006/relationships/slideLayout" Target="../slideLayouts/slideLayout1229.xml"/><Relationship Id="rId7" Type="http://schemas.openxmlformats.org/officeDocument/2006/relationships/slideLayout" Target="../slideLayouts/slideLayout1230.xml"/><Relationship Id="rId8" Type="http://schemas.openxmlformats.org/officeDocument/2006/relationships/slideLayout" Target="../slideLayouts/slideLayout1231.xml"/><Relationship Id="rId9" Type="http://schemas.openxmlformats.org/officeDocument/2006/relationships/slideLayout" Target="../slideLayouts/slideLayout1232.xml"/><Relationship Id="rId10" Type="http://schemas.openxmlformats.org/officeDocument/2006/relationships/slideLayout" Target="../slideLayouts/slideLayout1233.xml"/><Relationship Id="rId11" Type="http://schemas.openxmlformats.org/officeDocument/2006/relationships/slideLayout" Target="../slideLayouts/slideLayout1234.xml"/><Relationship Id="rId12" Type="http://schemas.openxmlformats.org/officeDocument/2006/relationships/slideLayout" Target="../slideLayouts/slideLayout1235.xml"/><Relationship Id="rId13" Type="http://schemas.openxmlformats.org/officeDocument/2006/relationships/slideLayout" Target="../slideLayouts/slideLayout1236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slideLayout" Target="../slideLayouts/slideLayout1237.xml"/><Relationship Id="rId3" Type="http://schemas.openxmlformats.org/officeDocument/2006/relationships/slideLayout" Target="../slideLayouts/slideLayout1238.xml"/><Relationship Id="rId4" Type="http://schemas.openxmlformats.org/officeDocument/2006/relationships/slideLayout" Target="../slideLayouts/slideLayout1239.xml"/><Relationship Id="rId5" Type="http://schemas.openxmlformats.org/officeDocument/2006/relationships/slideLayout" Target="../slideLayouts/slideLayout1240.xml"/><Relationship Id="rId6" Type="http://schemas.openxmlformats.org/officeDocument/2006/relationships/slideLayout" Target="../slideLayouts/slideLayout1241.xml"/><Relationship Id="rId7" Type="http://schemas.openxmlformats.org/officeDocument/2006/relationships/slideLayout" Target="../slideLayouts/slideLayout1242.xml"/><Relationship Id="rId8" Type="http://schemas.openxmlformats.org/officeDocument/2006/relationships/slideLayout" Target="../slideLayouts/slideLayout1243.xml"/><Relationship Id="rId9" Type="http://schemas.openxmlformats.org/officeDocument/2006/relationships/slideLayout" Target="../slideLayouts/slideLayout1244.xml"/><Relationship Id="rId10" Type="http://schemas.openxmlformats.org/officeDocument/2006/relationships/slideLayout" Target="../slideLayouts/slideLayout1245.xml"/><Relationship Id="rId11" Type="http://schemas.openxmlformats.org/officeDocument/2006/relationships/slideLayout" Target="../slideLayouts/slideLayout1246.xml"/><Relationship Id="rId12" Type="http://schemas.openxmlformats.org/officeDocument/2006/relationships/slideLayout" Target="../slideLayouts/slideLayout1247.xml"/><Relationship Id="rId13" Type="http://schemas.openxmlformats.org/officeDocument/2006/relationships/slideLayout" Target="../slideLayouts/slideLayout1248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slideLayout" Target="../slideLayouts/slideLayout1249.xml"/><Relationship Id="rId3" Type="http://schemas.openxmlformats.org/officeDocument/2006/relationships/slideLayout" Target="../slideLayouts/slideLayout1250.xml"/><Relationship Id="rId4" Type="http://schemas.openxmlformats.org/officeDocument/2006/relationships/slideLayout" Target="../slideLayouts/slideLayout1251.xml"/><Relationship Id="rId5" Type="http://schemas.openxmlformats.org/officeDocument/2006/relationships/slideLayout" Target="../slideLayouts/slideLayout1252.xml"/><Relationship Id="rId6" Type="http://schemas.openxmlformats.org/officeDocument/2006/relationships/slideLayout" Target="../slideLayouts/slideLayout1253.xml"/><Relationship Id="rId7" Type="http://schemas.openxmlformats.org/officeDocument/2006/relationships/slideLayout" Target="../slideLayouts/slideLayout1254.xml"/><Relationship Id="rId8" Type="http://schemas.openxmlformats.org/officeDocument/2006/relationships/slideLayout" Target="../slideLayouts/slideLayout1255.xml"/><Relationship Id="rId9" Type="http://schemas.openxmlformats.org/officeDocument/2006/relationships/slideLayout" Target="../slideLayouts/slideLayout1256.xml"/><Relationship Id="rId10" Type="http://schemas.openxmlformats.org/officeDocument/2006/relationships/slideLayout" Target="../slideLayouts/slideLayout1257.xml"/><Relationship Id="rId11" Type="http://schemas.openxmlformats.org/officeDocument/2006/relationships/slideLayout" Target="../slideLayouts/slideLayout1258.xml"/><Relationship Id="rId12" Type="http://schemas.openxmlformats.org/officeDocument/2006/relationships/slideLayout" Target="../slideLayouts/slideLayout1259.xml"/><Relationship Id="rId13" Type="http://schemas.openxmlformats.org/officeDocument/2006/relationships/slideLayout" Target="../slideLayouts/slideLayout1260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slideLayout" Target="../slideLayouts/slideLayout1261.xml"/><Relationship Id="rId3" Type="http://schemas.openxmlformats.org/officeDocument/2006/relationships/slideLayout" Target="../slideLayouts/slideLayout1262.xml"/><Relationship Id="rId4" Type="http://schemas.openxmlformats.org/officeDocument/2006/relationships/slideLayout" Target="../slideLayouts/slideLayout1263.xml"/><Relationship Id="rId5" Type="http://schemas.openxmlformats.org/officeDocument/2006/relationships/slideLayout" Target="../slideLayouts/slideLayout1264.xml"/><Relationship Id="rId6" Type="http://schemas.openxmlformats.org/officeDocument/2006/relationships/slideLayout" Target="../slideLayouts/slideLayout1265.xml"/><Relationship Id="rId7" Type="http://schemas.openxmlformats.org/officeDocument/2006/relationships/slideLayout" Target="../slideLayouts/slideLayout1266.xml"/><Relationship Id="rId8" Type="http://schemas.openxmlformats.org/officeDocument/2006/relationships/slideLayout" Target="../slideLayouts/slideLayout1267.xml"/><Relationship Id="rId9" Type="http://schemas.openxmlformats.org/officeDocument/2006/relationships/slideLayout" Target="../slideLayouts/slideLayout1268.xml"/><Relationship Id="rId10" Type="http://schemas.openxmlformats.org/officeDocument/2006/relationships/slideLayout" Target="../slideLayouts/slideLayout1269.xml"/><Relationship Id="rId11" Type="http://schemas.openxmlformats.org/officeDocument/2006/relationships/slideLayout" Target="../slideLayouts/slideLayout1270.xml"/><Relationship Id="rId12" Type="http://schemas.openxmlformats.org/officeDocument/2006/relationships/slideLayout" Target="../slideLayouts/slideLayout1271.xml"/><Relationship Id="rId13" Type="http://schemas.openxmlformats.org/officeDocument/2006/relationships/slideLayout" Target="../slideLayouts/slideLayout1272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slideLayout" Target="../slideLayouts/slideLayout1273.xml"/><Relationship Id="rId3" Type="http://schemas.openxmlformats.org/officeDocument/2006/relationships/slideLayout" Target="../slideLayouts/slideLayout1274.xml"/><Relationship Id="rId4" Type="http://schemas.openxmlformats.org/officeDocument/2006/relationships/slideLayout" Target="../slideLayouts/slideLayout1275.xml"/><Relationship Id="rId5" Type="http://schemas.openxmlformats.org/officeDocument/2006/relationships/slideLayout" Target="../slideLayouts/slideLayout1276.xml"/><Relationship Id="rId6" Type="http://schemas.openxmlformats.org/officeDocument/2006/relationships/slideLayout" Target="../slideLayouts/slideLayout1277.xml"/><Relationship Id="rId7" Type="http://schemas.openxmlformats.org/officeDocument/2006/relationships/slideLayout" Target="../slideLayouts/slideLayout1278.xml"/><Relationship Id="rId8" Type="http://schemas.openxmlformats.org/officeDocument/2006/relationships/slideLayout" Target="../slideLayouts/slideLayout1279.xml"/><Relationship Id="rId9" Type="http://schemas.openxmlformats.org/officeDocument/2006/relationships/slideLayout" Target="../slideLayouts/slideLayout1280.xml"/><Relationship Id="rId10" Type="http://schemas.openxmlformats.org/officeDocument/2006/relationships/slideLayout" Target="../slideLayouts/slideLayout1281.xml"/><Relationship Id="rId11" Type="http://schemas.openxmlformats.org/officeDocument/2006/relationships/slideLayout" Target="../slideLayouts/slideLayout1282.xml"/><Relationship Id="rId12" Type="http://schemas.openxmlformats.org/officeDocument/2006/relationships/slideLayout" Target="../slideLayouts/slideLayout1283.xml"/><Relationship Id="rId13" Type="http://schemas.openxmlformats.org/officeDocument/2006/relationships/slideLayout" Target="../slideLayouts/slideLayout1284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slideLayout" Target="../slideLayouts/slideLayout1285.xml"/><Relationship Id="rId3" Type="http://schemas.openxmlformats.org/officeDocument/2006/relationships/slideLayout" Target="../slideLayouts/slideLayout1286.xml"/><Relationship Id="rId4" Type="http://schemas.openxmlformats.org/officeDocument/2006/relationships/slideLayout" Target="../slideLayouts/slideLayout1287.xml"/><Relationship Id="rId5" Type="http://schemas.openxmlformats.org/officeDocument/2006/relationships/slideLayout" Target="../slideLayouts/slideLayout1288.xml"/><Relationship Id="rId6" Type="http://schemas.openxmlformats.org/officeDocument/2006/relationships/slideLayout" Target="../slideLayouts/slideLayout1289.xml"/><Relationship Id="rId7" Type="http://schemas.openxmlformats.org/officeDocument/2006/relationships/slideLayout" Target="../slideLayouts/slideLayout1290.xml"/><Relationship Id="rId8" Type="http://schemas.openxmlformats.org/officeDocument/2006/relationships/slideLayout" Target="../slideLayouts/slideLayout1291.xml"/><Relationship Id="rId9" Type="http://schemas.openxmlformats.org/officeDocument/2006/relationships/slideLayout" Target="../slideLayouts/slideLayout1292.xml"/><Relationship Id="rId10" Type="http://schemas.openxmlformats.org/officeDocument/2006/relationships/slideLayout" Target="../slideLayouts/slideLayout1293.xml"/><Relationship Id="rId11" Type="http://schemas.openxmlformats.org/officeDocument/2006/relationships/slideLayout" Target="../slideLayouts/slideLayout1294.xml"/><Relationship Id="rId12" Type="http://schemas.openxmlformats.org/officeDocument/2006/relationships/slideLayout" Target="../slideLayouts/slideLayout1295.xml"/><Relationship Id="rId13" Type="http://schemas.openxmlformats.org/officeDocument/2006/relationships/slideLayout" Target="../slideLayouts/slideLayout1296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slideLayout" Target="../slideLayouts/slideLayout1297.xml"/><Relationship Id="rId3" Type="http://schemas.openxmlformats.org/officeDocument/2006/relationships/slideLayout" Target="../slideLayouts/slideLayout1298.xml"/><Relationship Id="rId4" Type="http://schemas.openxmlformats.org/officeDocument/2006/relationships/slideLayout" Target="../slideLayouts/slideLayout1299.xml"/><Relationship Id="rId5" Type="http://schemas.openxmlformats.org/officeDocument/2006/relationships/slideLayout" Target="../slideLayouts/slideLayout1300.xml"/><Relationship Id="rId6" Type="http://schemas.openxmlformats.org/officeDocument/2006/relationships/slideLayout" Target="../slideLayouts/slideLayout1301.xml"/><Relationship Id="rId7" Type="http://schemas.openxmlformats.org/officeDocument/2006/relationships/slideLayout" Target="../slideLayouts/slideLayout1302.xml"/><Relationship Id="rId8" Type="http://schemas.openxmlformats.org/officeDocument/2006/relationships/slideLayout" Target="../slideLayouts/slideLayout1303.xml"/><Relationship Id="rId9" Type="http://schemas.openxmlformats.org/officeDocument/2006/relationships/slideLayout" Target="../slideLayouts/slideLayout1304.xml"/><Relationship Id="rId10" Type="http://schemas.openxmlformats.org/officeDocument/2006/relationships/slideLayout" Target="../slideLayouts/slideLayout1305.xml"/><Relationship Id="rId11" Type="http://schemas.openxmlformats.org/officeDocument/2006/relationships/slideLayout" Target="../slideLayouts/slideLayout1306.xml"/><Relationship Id="rId12" Type="http://schemas.openxmlformats.org/officeDocument/2006/relationships/slideLayout" Target="../slideLayouts/slideLayout1307.xml"/><Relationship Id="rId13" Type="http://schemas.openxmlformats.org/officeDocument/2006/relationships/slideLayout" Target="../slideLayouts/slideLayout1308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10.xml"/><Relationship Id="rId4" Type="http://schemas.openxmlformats.org/officeDocument/2006/relationships/slideLayout" Target="../slideLayouts/slideLayout1311.xml"/><Relationship Id="rId5" Type="http://schemas.openxmlformats.org/officeDocument/2006/relationships/slideLayout" Target="../slideLayouts/slideLayout1312.xml"/><Relationship Id="rId6" Type="http://schemas.openxmlformats.org/officeDocument/2006/relationships/slideLayout" Target="../slideLayouts/slideLayout1313.xml"/><Relationship Id="rId7" Type="http://schemas.openxmlformats.org/officeDocument/2006/relationships/slideLayout" Target="../slideLayouts/slideLayout1314.xml"/><Relationship Id="rId8" Type="http://schemas.openxmlformats.org/officeDocument/2006/relationships/slideLayout" Target="../slideLayouts/slideLayout1315.xml"/><Relationship Id="rId9" Type="http://schemas.openxmlformats.org/officeDocument/2006/relationships/slideLayout" Target="../slideLayouts/slideLayout1316.xml"/><Relationship Id="rId10" Type="http://schemas.openxmlformats.org/officeDocument/2006/relationships/slideLayout" Target="../slideLayouts/slideLayout1317.xml"/><Relationship Id="rId11" Type="http://schemas.openxmlformats.org/officeDocument/2006/relationships/slideLayout" Target="../slideLayouts/slideLayout1318.xml"/><Relationship Id="rId12" Type="http://schemas.openxmlformats.org/officeDocument/2006/relationships/slideLayout" Target="../slideLayouts/slideLayout1319.xml"/><Relationship Id="rId13" Type="http://schemas.openxmlformats.org/officeDocument/2006/relationships/slideLayout" Target="../slideLayouts/slideLayout1320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slideLayout" Target="../slideLayouts/slideLayout1321.xml"/><Relationship Id="rId3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5.xml"/><Relationship Id="rId7" Type="http://schemas.openxmlformats.org/officeDocument/2006/relationships/slideLayout" Target="../slideLayouts/slideLayout1326.xml"/><Relationship Id="rId8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0.xml"/><Relationship Id="rId12" Type="http://schemas.openxmlformats.org/officeDocument/2006/relationships/slideLayout" Target="../slideLayouts/slideLayout1331.xml"/><Relationship Id="rId13" Type="http://schemas.openxmlformats.org/officeDocument/2006/relationships/slideLayout" Target="../slideLayouts/slideLayout1332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slideLayout" Target="../slideLayouts/slideLayout1333.xml"/><Relationship Id="rId3" Type="http://schemas.openxmlformats.org/officeDocument/2006/relationships/slideLayout" Target="../slideLayouts/slideLayout1334.xml"/><Relationship Id="rId4" Type="http://schemas.openxmlformats.org/officeDocument/2006/relationships/slideLayout" Target="../slideLayouts/slideLayout1335.xml"/><Relationship Id="rId5" Type="http://schemas.openxmlformats.org/officeDocument/2006/relationships/slideLayout" Target="../slideLayouts/slideLayout1336.xml"/><Relationship Id="rId6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38.xml"/><Relationship Id="rId8" Type="http://schemas.openxmlformats.org/officeDocument/2006/relationships/slideLayout" Target="../slideLayouts/slideLayout1339.xml"/><Relationship Id="rId9" Type="http://schemas.openxmlformats.org/officeDocument/2006/relationships/slideLayout" Target="../slideLayouts/slideLayout1340.xml"/><Relationship Id="rId10" Type="http://schemas.openxmlformats.org/officeDocument/2006/relationships/slideLayout" Target="../slideLayouts/slideLayout1341.xml"/><Relationship Id="rId11" Type="http://schemas.openxmlformats.org/officeDocument/2006/relationships/slideLayout" Target="../slideLayouts/slideLayout1342.xml"/><Relationship Id="rId12" Type="http://schemas.openxmlformats.org/officeDocument/2006/relationships/slideLayout" Target="../slideLayouts/slideLayout1343.xml"/><Relationship Id="rId13" Type="http://schemas.openxmlformats.org/officeDocument/2006/relationships/slideLayout" Target="../slideLayouts/slideLayout1344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slideLayout" Target="../slideLayouts/slideLayout1345.xml"/><Relationship Id="rId3" Type="http://schemas.openxmlformats.org/officeDocument/2006/relationships/slideLayout" Target="../slideLayouts/slideLayout1346.xml"/><Relationship Id="rId4" Type="http://schemas.openxmlformats.org/officeDocument/2006/relationships/slideLayout" Target="../slideLayouts/slideLayout1347.xml"/><Relationship Id="rId5" Type="http://schemas.openxmlformats.org/officeDocument/2006/relationships/slideLayout" Target="../slideLayouts/slideLayout1348.xml"/><Relationship Id="rId6" Type="http://schemas.openxmlformats.org/officeDocument/2006/relationships/slideLayout" Target="../slideLayouts/slideLayout1349.xml"/><Relationship Id="rId7" Type="http://schemas.openxmlformats.org/officeDocument/2006/relationships/slideLayout" Target="../slideLayouts/slideLayout1350.xml"/><Relationship Id="rId8" Type="http://schemas.openxmlformats.org/officeDocument/2006/relationships/slideLayout" Target="../slideLayouts/slideLayout1351.xml"/><Relationship Id="rId9" Type="http://schemas.openxmlformats.org/officeDocument/2006/relationships/slideLayout" Target="../slideLayouts/slideLayout1352.xml"/><Relationship Id="rId10" Type="http://schemas.openxmlformats.org/officeDocument/2006/relationships/slideLayout" Target="../slideLayouts/slideLayout1353.xml"/><Relationship Id="rId11" Type="http://schemas.openxmlformats.org/officeDocument/2006/relationships/slideLayout" Target="../slideLayouts/slideLayout1354.xml"/><Relationship Id="rId12" Type="http://schemas.openxmlformats.org/officeDocument/2006/relationships/slideLayout" Target="../slideLayouts/slideLayout1355.xml"/><Relationship Id="rId13" Type="http://schemas.openxmlformats.org/officeDocument/2006/relationships/slideLayout" Target="../slideLayouts/slideLayout1356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slideLayout" Target="../slideLayouts/slideLayout1357.xml"/><Relationship Id="rId3" Type="http://schemas.openxmlformats.org/officeDocument/2006/relationships/slideLayout" Target="../slideLayouts/slideLayout1358.xml"/><Relationship Id="rId4" Type="http://schemas.openxmlformats.org/officeDocument/2006/relationships/slideLayout" Target="../slideLayouts/slideLayout1359.xml"/><Relationship Id="rId5" Type="http://schemas.openxmlformats.org/officeDocument/2006/relationships/slideLayout" Target="../slideLayouts/slideLayout1360.xml"/><Relationship Id="rId6" Type="http://schemas.openxmlformats.org/officeDocument/2006/relationships/slideLayout" Target="../slideLayouts/slideLayout1361.xml"/><Relationship Id="rId7" Type="http://schemas.openxmlformats.org/officeDocument/2006/relationships/slideLayout" Target="../slideLayouts/slideLayout1362.xml"/><Relationship Id="rId8" Type="http://schemas.openxmlformats.org/officeDocument/2006/relationships/slideLayout" Target="../slideLayouts/slideLayout1363.xml"/><Relationship Id="rId9" Type="http://schemas.openxmlformats.org/officeDocument/2006/relationships/slideLayout" Target="../slideLayouts/slideLayout1364.xml"/><Relationship Id="rId10" Type="http://schemas.openxmlformats.org/officeDocument/2006/relationships/slideLayout" Target="../slideLayouts/slideLayout1365.xml"/><Relationship Id="rId11" Type="http://schemas.openxmlformats.org/officeDocument/2006/relationships/slideLayout" Target="../slideLayouts/slideLayout1366.xml"/><Relationship Id="rId12" Type="http://schemas.openxmlformats.org/officeDocument/2006/relationships/slideLayout" Target="../slideLayouts/slideLayout1367.xml"/><Relationship Id="rId13" Type="http://schemas.openxmlformats.org/officeDocument/2006/relationships/slideLayout" Target="../slideLayouts/slideLayout1368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image" Target="../media/image232.png"/><Relationship Id="rId3" Type="http://schemas.openxmlformats.org/officeDocument/2006/relationships/slideLayout" Target="../slideLayouts/slideLayout1369.xml"/><Relationship Id="rId4" Type="http://schemas.openxmlformats.org/officeDocument/2006/relationships/slideLayout" Target="../slideLayouts/slideLayout1370.xml"/><Relationship Id="rId5" Type="http://schemas.openxmlformats.org/officeDocument/2006/relationships/slideLayout" Target="../slideLayouts/slideLayout1371.xml"/><Relationship Id="rId6" Type="http://schemas.openxmlformats.org/officeDocument/2006/relationships/slideLayout" Target="../slideLayouts/slideLayout1372.xml"/><Relationship Id="rId7" Type="http://schemas.openxmlformats.org/officeDocument/2006/relationships/slideLayout" Target="../slideLayouts/slideLayout1373.xml"/><Relationship Id="rId8" Type="http://schemas.openxmlformats.org/officeDocument/2006/relationships/slideLayout" Target="../slideLayouts/slideLayout1374.xml"/><Relationship Id="rId9" Type="http://schemas.openxmlformats.org/officeDocument/2006/relationships/slideLayout" Target="../slideLayouts/slideLayout1375.xml"/><Relationship Id="rId10" Type="http://schemas.openxmlformats.org/officeDocument/2006/relationships/slideLayout" Target="../slideLayouts/slideLayout1376.xml"/><Relationship Id="rId11" Type="http://schemas.openxmlformats.org/officeDocument/2006/relationships/slideLayout" Target="../slideLayouts/slideLayout1377.xml"/><Relationship Id="rId12" Type="http://schemas.openxmlformats.org/officeDocument/2006/relationships/slideLayout" Target="../slideLayouts/slideLayout1378.xml"/><Relationship Id="rId13" Type="http://schemas.openxmlformats.org/officeDocument/2006/relationships/slideLayout" Target="../slideLayouts/slideLayout1379.xml"/><Relationship Id="rId14" Type="http://schemas.openxmlformats.org/officeDocument/2006/relationships/slideLayout" Target="../slideLayouts/slideLayout1380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slideLayout" Target="../slideLayouts/slideLayout1381.xml"/><Relationship Id="rId3" Type="http://schemas.openxmlformats.org/officeDocument/2006/relationships/slideLayout" Target="../slideLayouts/slideLayout1382.xml"/><Relationship Id="rId4" Type="http://schemas.openxmlformats.org/officeDocument/2006/relationships/slideLayout" Target="../slideLayouts/slideLayout1383.xml"/><Relationship Id="rId5" Type="http://schemas.openxmlformats.org/officeDocument/2006/relationships/slideLayout" Target="../slideLayouts/slideLayout1384.xml"/><Relationship Id="rId6" Type="http://schemas.openxmlformats.org/officeDocument/2006/relationships/slideLayout" Target="../slideLayouts/slideLayout1385.xml"/><Relationship Id="rId7" Type="http://schemas.openxmlformats.org/officeDocument/2006/relationships/slideLayout" Target="../slideLayouts/slideLayout1386.xml"/><Relationship Id="rId8" Type="http://schemas.openxmlformats.org/officeDocument/2006/relationships/slideLayout" Target="../slideLayouts/slideLayout1387.xml"/><Relationship Id="rId9" Type="http://schemas.openxmlformats.org/officeDocument/2006/relationships/slideLayout" Target="../slideLayouts/slideLayout1388.xml"/><Relationship Id="rId10" Type="http://schemas.openxmlformats.org/officeDocument/2006/relationships/slideLayout" Target="../slideLayouts/slideLayout1389.xml"/><Relationship Id="rId11" Type="http://schemas.openxmlformats.org/officeDocument/2006/relationships/slideLayout" Target="../slideLayouts/slideLayout1390.xml"/><Relationship Id="rId12" Type="http://schemas.openxmlformats.org/officeDocument/2006/relationships/slideLayout" Target="../slideLayouts/slideLayout1391.xml"/><Relationship Id="rId13" Type="http://schemas.openxmlformats.org/officeDocument/2006/relationships/slideLayout" Target="../slideLayouts/slideLayout1392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slideLayout" Target="../slideLayouts/slideLayout1393.xml"/><Relationship Id="rId3" Type="http://schemas.openxmlformats.org/officeDocument/2006/relationships/slideLayout" Target="../slideLayouts/slideLayout1394.xml"/><Relationship Id="rId4" Type="http://schemas.openxmlformats.org/officeDocument/2006/relationships/slideLayout" Target="../slideLayouts/slideLayout1395.xml"/><Relationship Id="rId5" Type="http://schemas.openxmlformats.org/officeDocument/2006/relationships/slideLayout" Target="../slideLayouts/slideLayout1396.xml"/><Relationship Id="rId6" Type="http://schemas.openxmlformats.org/officeDocument/2006/relationships/slideLayout" Target="../slideLayouts/slideLayout1397.xml"/><Relationship Id="rId7" Type="http://schemas.openxmlformats.org/officeDocument/2006/relationships/slideLayout" Target="../slideLayouts/slideLayout1398.xml"/><Relationship Id="rId8" Type="http://schemas.openxmlformats.org/officeDocument/2006/relationships/slideLayout" Target="../slideLayouts/slideLayout1399.xml"/><Relationship Id="rId9" Type="http://schemas.openxmlformats.org/officeDocument/2006/relationships/slideLayout" Target="../slideLayouts/slideLayout1400.xml"/><Relationship Id="rId10" Type="http://schemas.openxmlformats.org/officeDocument/2006/relationships/slideLayout" Target="../slideLayouts/slideLayout1401.xml"/><Relationship Id="rId11" Type="http://schemas.openxmlformats.org/officeDocument/2006/relationships/slideLayout" Target="../slideLayouts/slideLayout1402.xml"/><Relationship Id="rId12" Type="http://schemas.openxmlformats.org/officeDocument/2006/relationships/slideLayout" Target="../slideLayouts/slideLayout1403.xml"/><Relationship Id="rId13" Type="http://schemas.openxmlformats.org/officeDocument/2006/relationships/slideLayout" Target="../slideLayouts/slideLayout1404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<Relationship Id="rId2" Type="http://schemas.openxmlformats.org/officeDocument/2006/relationships/slideLayout" Target="../slideLayouts/slideLayout1405.xml"/><Relationship Id="rId3" Type="http://schemas.openxmlformats.org/officeDocument/2006/relationships/slideLayout" Target="../slideLayouts/slideLayout1406.xml"/><Relationship Id="rId4" Type="http://schemas.openxmlformats.org/officeDocument/2006/relationships/slideLayout" Target="../slideLayouts/slideLayout1407.xml"/><Relationship Id="rId5" Type="http://schemas.openxmlformats.org/officeDocument/2006/relationships/slideLayout" Target="../slideLayouts/slideLayout1408.xml"/><Relationship Id="rId6" Type="http://schemas.openxmlformats.org/officeDocument/2006/relationships/slideLayout" Target="../slideLayouts/slideLayout1409.xml"/><Relationship Id="rId7" Type="http://schemas.openxmlformats.org/officeDocument/2006/relationships/slideLayout" Target="../slideLayouts/slideLayout1410.xml"/><Relationship Id="rId8" Type="http://schemas.openxmlformats.org/officeDocument/2006/relationships/slideLayout" Target="../slideLayouts/slideLayout1411.xml"/><Relationship Id="rId9" Type="http://schemas.openxmlformats.org/officeDocument/2006/relationships/slideLayout" Target="../slideLayouts/slideLayout1412.xml"/><Relationship Id="rId10" Type="http://schemas.openxmlformats.org/officeDocument/2006/relationships/slideLayout" Target="../slideLayouts/slideLayout1413.xml"/><Relationship Id="rId11" Type="http://schemas.openxmlformats.org/officeDocument/2006/relationships/slideLayout" Target="../slideLayouts/slideLayout1414.xml"/><Relationship Id="rId12" Type="http://schemas.openxmlformats.org/officeDocument/2006/relationships/slideLayout" Target="../slideLayouts/slideLayout1415.xml"/><Relationship Id="rId13" Type="http://schemas.openxmlformats.org/officeDocument/2006/relationships/slideLayout" Target="../slideLayouts/slideLayout1416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<Relationship Id="rId2" Type="http://schemas.openxmlformats.org/officeDocument/2006/relationships/slideLayout" Target="../slideLayouts/slideLayout1417.xml"/><Relationship Id="rId3" Type="http://schemas.openxmlformats.org/officeDocument/2006/relationships/slideLayout" Target="../slideLayouts/slideLayout1418.xml"/><Relationship Id="rId4" Type="http://schemas.openxmlformats.org/officeDocument/2006/relationships/slideLayout" Target="../slideLayouts/slideLayout1419.xml"/><Relationship Id="rId5" Type="http://schemas.openxmlformats.org/officeDocument/2006/relationships/slideLayout" Target="../slideLayouts/slideLayout1420.xml"/><Relationship Id="rId6" Type="http://schemas.openxmlformats.org/officeDocument/2006/relationships/slideLayout" Target="../slideLayouts/slideLayout1421.xml"/><Relationship Id="rId7" Type="http://schemas.openxmlformats.org/officeDocument/2006/relationships/slideLayout" Target="../slideLayouts/slideLayout1422.xml"/><Relationship Id="rId8" Type="http://schemas.openxmlformats.org/officeDocument/2006/relationships/slideLayout" Target="../slideLayouts/slideLayout1423.xml"/><Relationship Id="rId9" Type="http://schemas.openxmlformats.org/officeDocument/2006/relationships/slideLayout" Target="../slideLayouts/slideLayout1424.xml"/><Relationship Id="rId10" Type="http://schemas.openxmlformats.org/officeDocument/2006/relationships/slideLayout" Target="../slideLayouts/slideLayout1425.xml"/><Relationship Id="rId11" Type="http://schemas.openxmlformats.org/officeDocument/2006/relationships/slideLayout" Target="../slideLayouts/slideLayout1426.xml"/><Relationship Id="rId12" Type="http://schemas.openxmlformats.org/officeDocument/2006/relationships/slideLayout" Target="../slideLayouts/slideLayout1427.xml"/><Relationship Id="rId13" Type="http://schemas.openxmlformats.org/officeDocument/2006/relationships/slideLayout" Target="../slideLayouts/slideLayout142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<Relationship Id="rId2" Type="http://schemas.openxmlformats.org/officeDocument/2006/relationships/slideLayout" Target="../slideLayouts/slideLayout1429.xml"/><Relationship Id="rId3" Type="http://schemas.openxmlformats.org/officeDocument/2006/relationships/slideLayout" Target="../slideLayouts/slideLayout1430.xml"/><Relationship Id="rId4" Type="http://schemas.openxmlformats.org/officeDocument/2006/relationships/slideLayout" Target="../slideLayouts/slideLayout1431.xml"/><Relationship Id="rId5" Type="http://schemas.openxmlformats.org/officeDocument/2006/relationships/slideLayout" Target="../slideLayouts/slideLayout1432.xml"/><Relationship Id="rId6" Type="http://schemas.openxmlformats.org/officeDocument/2006/relationships/slideLayout" Target="../slideLayouts/slideLayout1433.xml"/><Relationship Id="rId7" Type="http://schemas.openxmlformats.org/officeDocument/2006/relationships/slideLayout" Target="../slideLayouts/slideLayout1434.xml"/><Relationship Id="rId8" Type="http://schemas.openxmlformats.org/officeDocument/2006/relationships/slideLayout" Target="../slideLayouts/slideLayout1435.xml"/><Relationship Id="rId9" Type="http://schemas.openxmlformats.org/officeDocument/2006/relationships/slideLayout" Target="../slideLayouts/slideLayout1436.xml"/><Relationship Id="rId10" Type="http://schemas.openxmlformats.org/officeDocument/2006/relationships/slideLayout" Target="../slideLayouts/slideLayout1437.xml"/><Relationship Id="rId11" Type="http://schemas.openxmlformats.org/officeDocument/2006/relationships/slideLayout" Target="../slideLayouts/slideLayout1438.xml"/><Relationship Id="rId12" Type="http://schemas.openxmlformats.org/officeDocument/2006/relationships/slideLayout" Target="../slideLayouts/slideLayout1439.xml"/><Relationship Id="rId13" Type="http://schemas.openxmlformats.org/officeDocument/2006/relationships/slideLayout" Target="../slideLayouts/slideLayout144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<Relationship Id="rId2" Type="http://schemas.openxmlformats.org/officeDocument/2006/relationships/slideLayout" Target="../slideLayouts/slideLayout1441.xml"/><Relationship Id="rId3" Type="http://schemas.openxmlformats.org/officeDocument/2006/relationships/slideLayout" Target="../slideLayouts/slideLayout1442.xml"/><Relationship Id="rId4" Type="http://schemas.openxmlformats.org/officeDocument/2006/relationships/slideLayout" Target="../slideLayouts/slideLayout1443.xml"/><Relationship Id="rId5" Type="http://schemas.openxmlformats.org/officeDocument/2006/relationships/slideLayout" Target="../slideLayouts/slideLayout1444.xml"/><Relationship Id="rId6" Type="http://schemas.openxmlformats.org/officeDocument/2006/relationships/slideLayout" Target="../slideLayouts/slideLayout1445.xml"/><Relationship Id="rId7" Type="http://schemas.openxmlformats.org/officeDocument/2006/relationships/slideLayout" Target="../slideLayouts/slideLayout1446.xml"/><Relationship Id="rId8" Type="http://schemas.openxmlformats.org/officeDocument/2006/relationships/slideLayout" Target="../slideLayouts/slideLayout1447.xml"/><Relationship Id="rId9" Type="http://schemas.openxmlformats.org/officeDocument/2006/relationships/slideLayout" Target="../slideLayouts/slideLayout1448.xml"/><Relationship Id="rId10" Type="http://schemas.openxmlformats.org/officeDocument/2006/relationships/slideLayout" Target="../slideLayouts/slideLayout1449.xml"/><Relationship Id="rId11" Type="http://schemas.openxmlformats.org/officeDocument/2006/relationships/slideLayout" Target="../slideLayouts/slideLayout1450.xml"/><Relationship Id="rId12" Type="http://schemas.openxmlformats.org/officeDocument/2006/relationships/slideLayout" Target="../slideLayouts/slideLayout1451.xml"/><Relationship Id="rId13" Type="http://schemas.openxmlformats.org/officeDocument/2006/relationships/slideLayout" Target="../slideLayouts/slideLayout1452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<Relationship Id="rId2" Type="http://schemas.openxmlformats.org/officeDocument/2006/relationships/slideLayout" Target="../slideLayouts/slideLayout1453.xml"/><Relationship Id="rId3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57.xml"/><Relationship Id="rId7" Type="http://schemas.openxmlformats.org/officeDocument/2006/relationships/slideLayout" Target="../slideLayouts/slideLayout1458.xml"/><Relationship Id="rId8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2.xml"/><Relationship Id="rId12" Type="http://schemas.openxmlformats.org/officeDocument/2006/relationships/slideLayout" Target="../slideLayouts/slideLayout1463.xml"/><Relationship Id="rId13" Type="http://schemas.openxmlformats.org/officeDocument/2006/relationships/slideLayout" Target="../slideLayouts/slideLayout1464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<Relationship Id="rId2" Type="http://schemas.openxmlformats.org/officeDocument/2006/relationships/slideLayout" Target="../slideLayouts/slideLayout1465.xml"/><Relationship Id="rId3" Type="http://schemas.openxmlformats.org/officeDocument/2006/relationships/slideLayout" Target="../slideLayouts/slideLayout1466.xml"/><Relationship Id="rId4" Type="http://schemas.openxmlformats.org/officeDocument/2006/relationships/slideLayout" Target="../slideLayouts/slideLayout1467.xml"/><Relationship Id="rId5" Type="http://schemas.openxmlformats.org/officeDocument/2006/relationships/slideLayout" Target="../slideLayouts/slideLayout1468.xml"/><Relationship Id="rId6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0.xml"/><Relationship Id="rId8" Type="http://schemas.openxmlformats.org/officeDocument/2006/relationships/slideLayout" Target="../slideLayouts/slideLayout1471.xml"/><Relationship Id="rId9" Type="http://schemas.openxmlformats.org/officeDocument/2006/relationships/slideLayout" Target="../slideLayouts/slideLayout1472.xml"/><Relationship Id="rId10" Type="http://schemas.openxmlformats.org/officeDocument/2006/relationships/slideLayout" Target="../slideLayouts/slideLayout1473.xml"/><Relationship Id="rId11" Type="http://schemas.openxmlformats.org/officeDocument/2006/relationships/slideLayout" Target="../slideLayouts/slideLayout1474.xml"/><Relationship Id="rId12" Type="http://schemas.openxmlformats.org/officeDocument/2006/relationships/slideLayout" Target="../slideLayouts/slideLayout1475.xml"/><Relationship Id="rId13" Type="http://schemas.openxmlformats.org/officeDocument/2006/relationships/slideLayout" Target="../slideLayouts/slideLayout1476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<Relationship Id="rId2" Type="http://schemas.openxmlformats.org/officeDocument/2006/relationships/slideLayout" Target="../slideLayouts/slideLayout1477.xml"/><Relationship Id="rId3" Type="http://schemas.openxmlformats.org/officeDocument/2006/relationships/slideLayout" Target="../slideLayouts/slideLayout1478.xml"/><Relationship Id="rId4" Type="http://schemas.openxmlformats.org/officeDocument/2006/relationships/slideLayout" Target="../slideLayouts/slideLayout1479.xml"/><Relationship Id="rId5" Type="http://schemas.openxmlformats.org/officeDocument/2006/relationships/slideLayout" Target="../slideLayouts/slideLayout1480.xml"/><Relationship Id="rId6" Type="http://schemas.openxmlformats.org/officeDocument/2006/relationships/slideLayout" Target="../slideLayouts/slideLayout1481.xml"/><Relationship Id="rId7" Type="http://schemas.openxmlformats.org/officeDocument/2006/relationships/slideLayout" Target="../slideLayouts/slideLayout1482.xml"/><Relationship Id="rId8" Type="http://schemas.openxmlformats.org/officeDocument/2006/relationships/slideLayout" Target="../slideLayouts/slideLayout1483.xml"/><Relationship Id="rId9" Type="http://schemas.openxmlformats.org/officeDocument/2006/relationships/slideLayout" Target="../slideLayouts/slideLayout1484.xml"/><Relationship Id="rId10" Type="http://schemas.openxmlformats.org/officeDocument/2006/relationships/slideLayout" Target="../slideLayouts/slideLayout1485.xml"/><Relationship Id="rId11" Type="http://schemas.openxmlformats.org/officeDocument/2006/relationships/slideLayout" Target="../slideLayouts/slideLayout1486.xml"/><Relationship Id="rId12" Type="http://schemas.openxmlformats.org/officeDocument/2006/relationships/slideLayout" Target="../slideLayouts/slideLayout1487.xml"/><Relationship Id="rId13" Type="http://schemas.openxmlformats.org/officeDocument/2006/relationships/slideLayout" Target="../slideLayouts/slideLayout1488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<Relationship Id="rId2" Type="http://schemas.openxmlformats.org/officeDocument/2006/relationships/slideLayout" Target="../slideLayouts/slideLayout1489.xml"/><Relationship Id="rId3" Type="http://schemas.openxmlformats.org/officeDocument/2006/relationships/slideLayout" Target="../slideLayouts/slideLayout1490.xml"/><Relationship Id="rId4" Type="http://schemas.openxmlformats.org/officeDocument/2006/relationships/slideLayout" Target="../slideLayouts/slideLayout1491.xml"/><Relationship Id="rId5" Type="http://schemas.openxmlformats.org/officeDocument/2006/relationships/slideLayout" Target="../slideLayouts/slideLayout1492.xml"/><Relationship Id="rId6" Type="http://schemas.openxmlformats.org/officeDocument/2006/relationships/slideLayout" Target="../slideLayouts/slideLayout1493.xml"/><Relationship Id="rId7" Type="http://schemas.openxmlformats.org/officeDocument/2006/relationships/slideLayout" Target="../slideLayouts/slideLayout1494.xml"/><Relationship Id="rId8" Type="http://schemas.openxmlformats.org/officeDocument/2006/relationships/slideLayout" Target="../slideLayouts/slideLayout1495.xml"/><Relationship Id="rId9" Type="http://schemas.openxmlformats.org/officeDocument/2006/relationships/slideLayout" Target="../slideLayouts/slideLayout1496.xml"/><Relationship Id="rId10" Type="http://schemas.openxmlformats.org/officeDocument/2006/relationships/slideLayout" Target="../slideLayouts/slideLayout1497.xml"/><Relationship Id="rId11" Type="http://schemas.openxmlformats.org/officeDocument/2006/relationships/slideLayout" Target="../slideLayouts/slideLayout1498.xml"/><Relationship Id="rId12" Type="http://schemas.openxmlformats.org/officeDocument/2006/relationships/slideLayout" Target="../slideLayouts/slideLayout1499.xml"/><Relationship Id="rId13" Type="http://schemas.openxmlformats.org/officeDocument/2006/relationships/slideLayout" Target="../slideLayouts/slideLayout1500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<Relationship Id="rId2" Type="http://schemas.openxmlformats.org/officeDocument/2006/relationships/slideLayout" Target="../slideLayouts/slideLayout1501.xml"/><Relationship Id="rId3" Type="http://schemas.openxmlformats.org/officeDocument/2006/relationships/slideLayout" Target="../slideLayouts/slideLayout1502.xml"/><Relationship Id="rId4" Type="http://schemas.openxmlformats.org/officeDocument/2006/relationships/slideLayout" Target="../slideLayouts/slideLayout1503.xml"/><Relationship Id="rId5" Type="http://schemas.openxmlformats.org/officeDocument/2006/relationships/slideLayout" Target="../slideLayouts/slideLayout1504.xml"/><Relationship Id="rId6" Type="http://schemas.openxmlformats.org/officeDocument/2006/relationships/slideLayout" Target="../slideLayouts/slideLayout1505.xml"/><Relationship Id="rId7" Type="http://schemas.openxmlformats.org/officeDocument/2006/relationships/slideLayout" Target="../slideLayouts/slideLayout1506.xml"/><Relationship Id="rId8" Type="http://schemas.openxmlformats.org/officeDocument/2006/relationships/slideLayout" Target="../slideLayouts/slideLayout1507.xml"/><Relationship Id="rId9" Type="http://schemas.openxmlformats.org/officeDocument/2006/relationships/slideLayout" Target="../slideLayouts/slideLayout1508.xml"/><Relationship Id="rId10" Type="http://schemas.openxmlformats.org/officeDocument/2006/relationships/slideLayout" Target="../slideLayouts/slideLayout1509.xml"/><Relationship Id="rId11" Type="http://schemas.openxmlformats.org/officeDocument/2006/relationships/slideLayout" Target="../slideLayouts/slideLayout1510.xml"/><Relationship Id="rId12" Type="http://schemas.openxmlformats.org/officeDocument/2006/relationships/slideLayout" Target="../slideLayouts/slideLayout1511.xml"/><Relationship Id="rId13" Type="http://schemas.openxmlformats.org/officeDocument/2006/relationships/slideLayout" Target="../slideLayouts/slideLayout1512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<Relationship Id="rId2" Type="http://schemas.openxmlformats.org/officeDocument/2006/relationships/slideLayout" Target="../slideLayouts/slideLayout1513.xml"/><Relationship Id="rId3" Type="http://schemas.openxmlformats.org/officeDocument/2006/relationships/slideLayout" Target="../slideLayouts/slideLayout1514.xml"/><Relationship Id="rId4" Type="http://schemas.openxmlformats.org/officeDocument/2006/relationships/slideLayout" Target="../slideLayouts/slideLayout1515.xml"/><Relationship Id="rId5" Type="http://schemas.openxmlformats.org/officeDocument/2006/relationships/slideLayout" Target="../slideLayouts/slideLayout1516.xml"/><Relationship Id="rId6" Type="http://schemas.openxmlformats.org/officeDocument/2006/relationships/slideLayout" Target="../slideLayouts/slideLayout1517.xml"/><Relationship Id="rId7" Type="http://schemas.openxmlformats.org/officeDocument/2006/relationships/slideLayout" Target="../slideLayouts/slideLayout1518.xml"/><Relationship Id="rId8" Type="http://schemas.openxmlformats.org/officeDocument/2006/relationships/slideLayout" Target="../slideLayouts/slideLayout1519.xml"/><Relationship Id="rId9" Type="http://schemas.openxmlformats.org/officeDocument/2006/relationships/slideLayout" Target="../slideLayouts/slideLayout1520.xml"/><Relationship Id="rId10" Type="http://schemas.openxmlformats.org/officeDocument/2006/relationships/slideLayout" Target="../slideLayouts/slideLayout1521.xml"/><Relationship Id="rId11" Type="http://schemas.openxmlformats.org/officeDocument/2006/relationships/slideLayout" Target="../slideLayouts/slideLayout1522.xml"/><Relationship Id="rId12" Type="http://schemas.openxmlformats.org/officeDocument/2006/relationships/slideLayout" Target="../slideLayouts/slideLayout1523.xml"/><Relationship Id="rId13" Type="http://schemas.openxmlformats.org/officeDocument/2006/relationships/slideLayout" Target="../slideLayouts/slideLayout1524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<Relationship Id="rId2" Type="http://schemas.openxmlformats.org/officeDocument/2006/relationships/slideLayout" Target="../slideLayouts/slideLayout1525.xml"/><Relationship Id="rId3" Type="http://schemas.openxmlformats.org/officeDocument/2006/relationships/slideLayout" Target="../slideLayouts/slideLayout1526.xml"/><Relationship Id="rId4" Type="http://schemas.openxmlformats.org/officeDocument/2006/relationships/slideLayout" Target="../slideLayouts/slideLayout1527.xml"/><Relationship Id="rId5" Type="http://schemas.openxmlformats.org/officeDocument/2006/relationships/slideLayout" Target="../slideLayouts/slideLayout1528.xml"/><Relationship Id="rId6" Type="http://schemas.openxmlformats.org/officeDocument/2006/relationships/slideLayout" Target="../slideLayouts/slideLayout1529.xml"/><Relationship Id="rId7" Type="http://schemas.openxmlformats.org/officeDocument/2006/relationships/slideLayout" Target="../slideLayouts/slideLayout1530.xml"/><Relationship Id="rId8" Type="http://schemas.openxmlformats.org/officeDocument/2006/relationships/slideLayout" Target="../slideLayouts/slideLayout1531.xml"/><Relationship Id="rId9" Type="http://schemas.openxmlformats.org/officeDocument/2006/relationships/slideLayout" Target="../slideLayouts/slideLayout1532.xml"/><Relationship Id="rId10" Type="http://schemas.openxmlformats.org/officeDocument/2006/relationships/slideLayout" Target="../slideLayouts/slideLayout1533.xml"/><Relationship Id="rId11" Type="http://schemas.openxmlformats.org/officeDocument/2006/relationships/slideLayout" Target="../slideLayouts/slideLayout1534.xml"/><Relationship Id="rId12" Type="http://schemas.openxmlformats.org/officeDocument/2006/relationships/slideLayout" Target="../slideLayouts/slideLayout1535.xml"/><Relationship Id="rId13" Type="http://schemas.openxmlformats.org/officeDocument/2006/relationships/slideLayout" Target="../slideLayouts/slideLayout1536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25.xml"/><Relationship Id="rId3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29.xml"/><Relationship Id="rId7" Type="http://schemas.openxmlformats.org/officeDocument/2006/relationships/slideLayout" Target="../slideLayouts/slideLayout330.xml"/><Relationship Id="rId8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35.xml"/><Relationship Id="rId13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56.xml"/><Relationship Id="rId10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59.xml"/><Relationship Id="rId13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5.xml"/><Relationship Id="rId7" Type="http://schemas.openxmlformats.org/officeDocument/2006/relationships/slideLayout" Target="../slideLayouts/slideLayout366.xml"/><Relationship Id="rId8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0.xml"/><Relationship Id="rId8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2.xml"/><Relationship Id="rId8" Type="http://schemas.openxmlformats.org/officeDocument/2006/relationships/slideLayout" Target="../slideLayouts/slideLayout403.xml"/><Relationship Id="rId9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5.xml"/><Relationship Id="rId11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407.xml"/><Relationship Id="rId13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6.xml"/><Relationship Id="rId8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1.xml"/><Relationship Id="rId13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43.xml"/><Relationship Id="rId13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4.xml"/><Relationship Id="rId8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79.xml"/><Relationship Id="rId13" Type="http://schemas.openxmlformats.org/officeDocument/2006/relationships/slideLayout" Target="../slideLayouts/slideLayout48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9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497.xml"/><Relationship Id="rId7" Type="http://schemas.openxmlformats.org/officeDocument/2006/relationships/slideLayout" Target="../slideLayouts/slideLayout498.xml"/><Relationship Id="rId8" Type="http://schemas.openxmlformats.org/officeDocument/2006/relationships/slideLayout" Target="../slideLayouts/slideLayout499.xml"/><Relationship Id="rId9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501.xml"/><Relationship Id="rId11" Type="http://schemas.openxmlformats.org/officeDocument/2006/relationships/slideLayout" Target="../slideLayouts/slideLayout502.xml"/><Relationship Id="rId12" Type="http://schemas.openxmlformats.org/officeDocument/2006/relationships/slideLayout" Target="../slideLayouts/slideLayout503.xml"/><Relationship Id="rId13" Type="http://schemas.openxmlformats.org/officeDocument/2006/relationships/slideLayout" Target="../slideLayouts/slideLayout504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505.xml"/><Relationship Id="rId3" Type="http://schemas.openxmlformats.org/officeDocument/2006/relationships/slideLayout" Target="../slideLayouts/slideLayout506.xml"/><Relationship Id="rId4" Type="http://schemas.openxmlformats.org/officeDocument/2006/relationships/slideLayout" Target="../slideLayouts/slideLayout507.xml"/><Relationship Id="rId5" Type="http://schemas.openxmlformats.org/officeDocument/2006/relationships/slideLayout" Target="../slideLayouts/slideLayout508.xml"/><Relationship Id="rId6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510.xml"/><Relationship Id="rId8" Type="http://schemas.openxmlformats.org/officeDocument/2006/relationships/slideLayout" Target="../slideLayouts/slideLayout511.xml"/><Relationship Id="rId9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513.xml"/><Relationship Id="rId11" Type="http://schemas.openxmlformats.org/officeDocument/2006/relationships/slideLayout" Target="../slideLayouts/slideLayout514.xml"/><Relationship Id="rId12" Type="http://schemas.openxmlformats.org/officeDocument/2006/relationships/slideLayout" Target="../slideLayouts/slideLayout515.xml"/><Relationship Id="rId13" Type="http://schemas.openxmlformats.org/officeDocument/2006/relationships/slideLayout" Target="../slideLayouts/slideLayout516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8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529.xml"/><Relationship Id="rId3" Type="http://schemas.openxmlformats.org/officeDocument/2006/relationships/slideLayout" Target="../slideLayouts/slideLayout530.xml"/><Relationship Id="rId4" Type="http://schemas.openxmlformats.org/officeDocument/2006/relationships/slideLayout" Target="../slideLayouts/slideLayout531.xml"/><Relationship Id="rId5" Type="http://schemas.openxmlformats.org/officeDocument/2006/relationships/slideLayout" Target="../slideLayouts/slideLayout532.xml"/><Relationship Id="rId6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4.xml"/><Relationship Id="rId8" Type="http://schemas.openxmlformats.org/officeDocument/2006/relationships/slideLayout" Target="../slideLayouts/slideLayout535.xml"/><Relationship Id="rId9" Type="http://schemas.openxmlformats.org/officeDocument/2006/relationships/slideLayout" Target="../slideLayouts/slideLayout536.xml"/><Relationship Id="rId10" Type="http://schemas.openxmlformats.org/officeDocument/2006/relationships/slideLayout" Target="../slideLayouts/slideLayout537.xml"/><Relationship Id="rId11" Type="http://schemas.openxmlformats.org/officeDocument/2006/relationships/slideLayout" Target="../slideLayouts/slideLayout538.xml"/><Relationship Id="rId12" Type="http://schemas.openxmlformats.org/officeDocument/2006/relationships/slideLayout" Target="../slideLayouts/slideLayout539.xml"/><Relationship Id="rId13" Type="http://schemas.openxmlformats.org/officeDocument/2006/relationships/slideLayout" Target="../slideLayouts/slideLayout540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541.xml"/><Relationship Id="rId3" Type="http://schemas.openxmlformats.org/officeDocument/2006/relationships/slideLayout" Target="../slideLayouts/slideLayout542.xml"/><Relationship Id="rId4" Type="http://schemas.openxmlformats.org/officeDocument/2006/relationships/slideLayout" Target="../slideLayouts/slideLayout543.xml"/><Relationship Id="rId5" Type="http://schemas.openxmlformats.org/officeDocument/2006/relationships/slideLayout" Target="../slideLayouts/slideLayout544.xml"/><Relationship Id="rId6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6.xml"/><Relationship Id="rId8" Type="http://schemas.openxmlformats.org/officeDocument/2006/relationships/slideLayout" Target="../slideLayouts/slideLayout547.xml"/><Relationship Id="rId9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49.xml"/><Relationship Id="rId11" Type="http://schemas.openxmlformats.org/officeDocument/2006/relationships/slideLayout" Target="../slideLayouts/slideLayout550.xml"/><Relationship Id="rId12" Type="http://schemas.openxmlformats.org/officeDocument/2006/relationships/slideLayout" Target="../slideLayouts/slideLayout551.xml"/><Relationship Id="rId13" Type="http://schemas.openxmlformats.org/officeDocument/2006/relationships/slideLayout" Target="../slideLayouts/slideLayout552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9.xml"/><Relationship Id="rId9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4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69.xml"/><Relationship Id="rId7" Type="http://schemas.openxmlformats.org/officeDocument/2006/relationships/slideLayout" Target="../slideLayouts/slideLayout570.xml"/><Relationship Id="rId8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4.xml"/><Relationship Id="rId12" Type="http://schemas.openxmlformats.org/officeDocument/2006/relationships/slideLayout" Target="../slideLayouts/slideLayout575.xml"/><Relationship Id="rId13" Type="http://schemas.openxmlformats.org/officeDocument/2006/relationships/slideLayout" Target="../slideLayouts/slideLayout576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577.xml"/><Relationship Id="rId3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2.xml"/><Relationship Id="rId8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86.xml"/><Relationship Id="rId12" Type="http://schemas.openxmlformats.org/officeDocument/2006/relationships/slideLayout" Target="../slideLayouts/slideLayout587.xml"/><Relationship Id="rId13" Type="http://schemas.openxmlformats.org/officeDocument/2006/relationships/slideLayout" Target="../slideLayouts/slideLayout58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5.xml"/><Relationship Id="rId9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60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601.xml"/><Relationship Id="rId3" Type="http://schemas.openxmlformats.org/officeDocument/2006/relationships/slideLayout" Target="../slideLayouts/slideLayout602.xml"/><Relationship Id="rId4" Type="http://schemas.openxmlformats.org/officeDocument/2006/relationships/slideLayout" Target="../slideLayouts/slideLayout603.xml"/><Relationship Id="rId5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607.xml"/><Relationship Id="rId9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09.xml"/><Relationship Id="rId11" Type="http://schemas.openxmlformats.org/officeDocument/2006/relationships/slideLayout" Target="../slideLayouts/slideLayout610.xml"/><Relationship Id="rId12" Type="http://schemas.openxmlformats.org/officeDocument/2006/relationships/slideLayout" Target="../slideLayouts/slideLayout611.xml"/><Relationship Id="rId13" Type="http://schemas.openxmlformats.org/officeDocument/2006/relationships/slideLayout" Target="../slideLayouts/slideLayout612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613.xml"/><Relationship Id="rId3" Type="http://schemas.openxmlformats.org/officeDocument/2006/relationships/slideLayout" Target="../slideLayouts/slideLayout614.xml"/><Relationship Id="rId4" Type="http://schemas.openxmlformats.org/officeDocument/2006/relationships/slideLayout" Target="../slideLayouts/slideLayout615.xml"/><Relationship Id="rId5" Type="http://schemas.openxmlformats.org/officeDocument/2006/relationships/slideLayout" Target="../slideLayouts/slideLayout616.xml"/><Relationship Id="rId6" Type="http://schemas.openxmlformats.org/officeDocument/2006/relationships/slideLayout" Target="../slideLayouts/slideLayout617.xml"/><Relationship Id="rId7" Type="http://schemas.openxmlformats.org/officeDocument/2006/relationships/slideLayout" Target="../slideLayouts/slideLayout618.xml"/><Relationship Id="rId8" Type="http://schemas.openxmlformats.org/officeDocument/2006/relationships/slideLayout" Target="../slideLayouts/slideLayout619.xml"/><Relationship Id="rId9" Type="http://schemas.openxmlformats.org/officeDocument/2006/relationships/slideLayout" Target="../slideLayouts/slideLayout620.xml"/><Relationship Id="rId10" Type="http://schemas.openxmlformats.org/officeDocument/2006/relationships/slideLayout" Target="../slideLayouts/slideLayout621.xml"/><Relationship Id="rId11" Type="http://schemas.openxmlformats.org/officeDocument/2006/relationships/slideLayout" Target="../slideLayouts/slideLayout622.xml"/><Relationship Id="rId12" Type="http://schemas.openxmlformats.org/officeDocument/2006/relationships/slideLayout" Target="../slideLayouts/slideLayout623.xml"/><Relationship Id="rId13" Type="http://schemas.openxmlformats.org/officeDocument/2006/relationships/slideLayout" Target="../slideLayouts/slideLayout624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6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637.xml"/><Relationship Id="rId3" Type="http://schemas.openxmlformats.org/officeDocument/2006/relationships/slideLayout" Target="../slideLayouts/slideLayout638.xml"/><Relationship Id="rId4" Type="http://schemas.openxmlformats.org/officeDocument/2006/relationships/slideLayout" Target="../slideLayouts/slideLayout639.xml"/><Relationship Id="rId5" Type="http://schemas.openxmlformats.org/officeDocument/2006/relationships/slideLayout" Target="../slideLayouts/slideLayout640.xml"/><Relationship Id="rId6" Type="http://schemas.openxmlformats.org/officeDocument/2006/relationships/slideLayout" Target="../slideLayouts/slideLayout641.xml"/><Relationship Id="rId7" Type="http://schemas.openxmlformats.org/officeDocument/2006/relationships/slideLayout" Target="../slideLayouts/slideLayout642.xml"/><Relationship Id="rId8" Type="http://schemas.openxmlformats.org/officeDocument/2006/relationships/slideLayout" Target="../slideLayouts/slideLayout643.xml"/><Relationship Id="rId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45.xml"/><Relationship Id="rId11" Type="http://schemas.openxmlformats.org/officeDocument/2006/relationships/slideLayout" Target="../slideLayouts/slideLayout646.xml"/><Relationship Id="rId12" Type="http://schemas.openxmlformats.org/officeDocument/2006/relationships/slideLayout" Target="../slideLayouts/slideLayout647.xml"/><Relationship Id="rId13" Type="http://schemas.openxmlformats.org/officeDocument/2006/relationships/slideLayout" Target="../slideLayouts/slideLayout648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649.xml"/><Relationship Id="rId4" Type="http://schemas.openxmlformats.org/officeDocument/2006/relationships/slideLayout" Target="../slideLayouts/slideLayout650.xml"/><Relationship Id="rId5" Type="http://schemas.openxmlformats.org/officeDocument/2006/relationships/slideLayout" Target="../slideLayouts/slideLayout651.xml"/><Relationship Id="rId6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53.xml"/><Relationship Id="rId8" Type="http://schemas.openxmlformats.org/officeDocument/2006/relationships/slideLayout" Target="../slideLayouts/slideLayout654.xml"/><Relationship Id="rId9" Type="http://schemas.openxmlformats.org/officeDocument/2006/relationships/slideLayout" Target="../slideLayouts/slideLayout655.xml"/><Relationship Id="rId10" Type="http://schemas.openxmlformats.org/officeDocument/2006/relationships/slideLayout" Target="../slideLayouts/slideLayout656.xml"/><Relationship Id="rId11" Type="http://schemas.openxmlformats.org/officeDocument/2006/relationships/slideLayout" Target="../slideLayouts/slideLayout657.xml"/><Relationship Id="rId12" Type="http://schemas.openxmlformats.org/officeDocument/2006/relationships/slideLayout" Target="../slideLayouts/slideLayout658.xml"/><Relationship Id="rId13" Type="http://schemas.openxmlformats.org/officeDocument/2006/relationships/slideLayout" Target="../slideLayouts/slideLayout659.xml"/><Relationship Id="rId14" Type="http://schemas.openxmlformats.org/officeDocument/2006/relationships/slideLayout" Target="../slideLayouts/slideLayout660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661.xml"/><Relationship Id="rId4" Type="http://schemas.openxmlformats.org/officeDocument/2006/relationships/slideLayout" Target="../slideLayouts/slideLayout662.xml"/><Relationship Id="rId5" Type="http://schemas.openxmlformats.org/officeDocument/2006/relationships/slideLayout" Target="../slideLayouts/slideLayout663.xml"/><Relationship Id="rId6" Type="http://schemas.openxmlformats.org/officeDocument/2006/relationships/slideLayout" Target="../slideLayouts/slideLayout664.xml"/><Relationship Id="rId7" Type="http://schemas.openxmlformats.org/officeDocument/2006/relationships/slideLayout" Target="../slideLayouts/slideLayout665.xml"/><Relationship Id="rId8" Type="http://schemas.openxmlformats.org/officeDocument/2006/relationships/slideLayout" Target="../slideLayouts/slideLayout666.xml"/><Relationship Id="rId9" Type="http://schemas.openxmlformats.org/officeDocument/2006/relationships/slideLayout" Target="../slideLayouts/slideLayout667.xml"/><Relationship Id="rId10" Type="http://schemas.openxmlformats.org/officeDocument/2006/relationships/slideLayout" Target="../slideLayouts/slideLayout668.xml"/><Relationship Id="rId11" Type="http://schemas.openxmlformats.org/officeDocument/2006/relationships/slideLayout" Target="../slideLayouts/slideLayout669.xml"/><Relationship Id="rId12" Type="http://schemas.openxmlformats.org/officeDocument/2006/relationships/slideLayout" Target="../slideLayouts/slideLayout670.xml"/><Relationship Id="rId13" Type="http://schemas.openxmlformats.org/officeDocument/2006/relationships/slideLayout" Target="../slideLayouts/slideLayout671.xml"/><Relationship Id="rId14" Type="http://schemas.openxmlformats.org/officeDocument/2006/relationships/slideLayout" Target="../slideLayouts/slideLayout672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673.xml"/><Relationship Id="rId3" Type="http://schemas.openxmlformats.org/officeDocument/2006/relationships/slideLayout" Target="../slideLayouts/slideLayout674.xml"/><Relationship Id="rId4" Type="http://schemas.openxmlformats.org/officeDocument/2006/relationships/slideLayout" Target="../slideLayouts/slideLayout675.xml"/><Relationship Id="rId5" Type="http://schemas.openxmlformats.org/officeDocument/2006/relationships/slideLayout" Target="../slideLayouts/slideLayout676.xml"/><Relationship Id="rId6" Type="http://schemas.openxmlformats.org/officeDocument/2006/relationships/slideLayout" Target="../slideLayouts/slideLayout677.xml"/><Relationship Id="rId7" Type="http://schemas.openxmlformats.org/officeDocument/2006/relationships/slideLayout" Target="../slideLayouts/slideLayout678.xml"/><Relationship Id="rId8" Type="http://schemas.openxmlformats.org/officeDocument/2006/relationships/slideLayout" Target="../slideLayouts/slideLayout679.xml"/><Relationship Id="rId9" Type="http://schemas.openxmlformats.org/officeDocument/2006/relationships/slideLayout" Target="../slideLayouts/slideLayout680.xml"/><Relationship Id="rId10" Type="http://schemas.openxmlformats.org/officeDocument/2006/relationships/slideLayout" Target="../slideLayouts/slideLayout681.xml"/><Relationship Id="rId11" Type="http://schemas.openxmlformats.org/officeDocument/2006/relationships/slideLayout" Target="../slideLayouts/slideLayout682.xml"/><Relationship Id="rId12" Type="http://schemas.openxmlformats.org/officeDocument/2006/relationships/slideLayout" Target="../slideLayouts/slideLayout683.xml"/><Relationship Id="rId13" Type="http://schemas.openxmlformats.org/officeDocument/2006/relationships/slideLayout" Target="../slideLayouts/slideLayout684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88.xml"/><Relationship Id="rId6" Type="http://schemas.openxmlformats.org/officeDocument/2006/relationships/slideLayout" Target="../slideLayouts/slideLayout689.xml"/><Relationship Id="rId7" Type="http://schemas.openxmlformats.org/officeDocument/2006/relationships/slideLayout" Target="../slideLayouts/slideLayout690.xml"/><Relationship Id="rId8" Type="http://schemas.openxmlformats.org/officeDocument/2006/relationships/slideLayout" Target="../slideLayouts/slideLayout691.xml"/><Relationship Id="rId9" Type="http://schemas.openxmlformats.org/officeDocument/2006/relationships/slideLayout" Target="../slideLayouts/slideLayout692.xml"/><Relationship Id="rId10" Type="http://schemas.openxmlformats.org/officeDocument/2006/relationships/slideLayout" Target="../slideLayouts/slideLayout693.xml"/><Relationship Id="rId11" Type="http://schemas.openxmlformats.org/officeDocument/2006/relationships/slideLayout" Target="../slideLayouts/slideLayout694.xml"/><Relationship Id="rId12" Type="http://schemas.openxmlformats.org/officeDocument/2006/relationships/slideLayout" Target="../slideLayouts/slideLayout695.xml"/><Relationship Id="rId13" Type="http://schemas.openxmlformats.org/officeDocument/2006/relationships/slideLayout" Target="../slideLayouts/slideLayout696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3.xml"/><Relationship Id="rId9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709.xml"/><Relationship Id="rId3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3.xml"/><Relationship Id="rId7" Type="http://schemas.openxmlformats.org/officeDocument/2006/relationships/slideLayout" Target="../slideLayouts/slideLayout714.xml"/><Relationship Id="rId8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18.xml"/><Relationship Id="rId12" Type="http://schemas.openxmlformats.org/officeDocument/2006/relationships/slideLayout" Target="../slideLayouts/slideLayout719.xml"/><Relationship Id="rId13" Type="http://schemas.openxmlformats.org/officeDocument/2006/relationships/slideLayout" Target="../slideLayouts/slideLayout72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721.xml"/><Relationship Id="rId3" Type="http://schemas.openxmlformats.org/officeDocument/2006/relationships/slideLayout" Target="../slideLayouts/slideLayout722.xml"/><Relationship Id="rId4" Type="http://schemas.openxmlformats.org/officeDocument/2006/relationships/slideLayout" Target="../slideLayouts/slideLayout723.xml"/><Relationship Id="rId5" Type="http://schemas.openxmlformats.org/officeDocument/2006/relationships/slideLayout" Target="../slideLayouts/slideLayout724.xml"/><Relationship Id="rId6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6.xml"/><Relationship Id="rId8" Type="http://schemas.openxmlformats.org/officeDocument/2006/relationships/slideLayout" Target="../slideLayouts/slideLayout727.xml"/><Relationship Id="rId9" Type="http://schemas.openxmlformats.org/officeDocument/2006/relationships/slideLayout" Target="../slideLayouts/slideLayout728.xml"/><Relationship Id="rId10" Type="http://schemas.openxmlformats.org/officeDocument/2006/relationships/slideLayout" Target="../slideLayouts/slideLayout729.xml"/><Relationship Id="rId11" Type="http://schemas.openxmlformats.org/officeDocument/2006/relationships/slideLayout" Target="../slideLayouts/slideLayout730.xml"/><Relationship Id="rId12" Type="http://schemas.openxmlformats.org/officeDocument/2006/relationships/slideLayout" Target="../slideLayouts/slideLayout731.xml"/><Relationship Id="rId13" Type="http://schemas.openxmlformats.org/officeDocument/2006/relationships/slideLayout" Target="../slideLayouts/slideLayout732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9.xml"/><Relationship Id="rId9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4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745.xml"/><Relationship Id="rId3" Type="http://schemas.openxmlformats.org/officeDocument/2006/relationships/slideLayout" Target="../slideLayouts/slideLayout746.xml"/><Relationship Id="rId4" Type="http://schemas.openxmlformats.org/officeDocument/2006/relationships/slideLayout" Target="../slideLayouts/slideLayout747.xml"/><Relationship Id="rId5" Type="http://schemas.openxmlformats.org/officeDocument/2006/relationships/slideLayout" Target="../slideLayouts/slideLayout748.xml"/><Relationship Id="rId6" Type="http://schemas.openxmlformats.org/officeDocument/2006/relationships/slideLayout" Target="../slideLayouts/slideLayout749.xml"/><Relationship Id="rId7" Type="http://schemas.openxmlformats.org/officeDocument/2006/relationships/slideLayout" Target="../slideLayouts/slideLayout750.xml"/><Relationship Id="rId8" Type="http://schemas.openxmlformats.org/officeDocument/2006/relationships/slideLayout" Target="../slideLayouts/slideLayout751.xml"/><Relationship Id="rId9" Type="http://schemas.openxmlformats.org/officeDocument/2006/relationships/slideLayout" Target="../slideLayouts/slideLayout752.xml"/><Relationship Id="rId10" Type="http://schemas.openxmlformats.org/officeDocument/2006/relationships/slideLayout" Target="../slideLayouts/slideLayout753.xml"/><Relationship Id="rId11" Type="http://schemas.openxmlformats.org/officeDocument/2006/relationships/slideLayout" Target="../slideLayouts/slideLayout754.xml"/><Relationship Id="rId12" Type="http://schemas.openxmlformats.org/officeDocument/2006/relationships/slideLayout" Target="../slideLayouts/slideLayout755.xml"/><Relationship Id="rId13" Type="http://schemas.openxmlformats.org/officeDocument/2006/relationships/slideLayout" Target="../slideLayouts/slideLayout756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757.xml"/><Relationship Id="rId3" Type="http://schemas.openxmlformats.org/officeDocument/2006/relationships/slideLayout" Target="../slideLayouts/slideLayout758.xml"/><Relationship Id="rId4" Type="http://schemas.openxmlformats.org/officeDocument/2006/relationships/slideLayout" Target="../slideLayouts/slideLayout759.xml"/><Relationship Id="rId5" Type="http://schemas.openxmlformats.org/officeDocument/2006/relationships/slideLayout" Target="../slideLayouts/slideLayout760.xml"/><Relationship Id="rId6" Type="http://schemas.openxmlformats.org/officeDocument/2006/relationships/slideLayout" Target="../slideLayouts/slideLayout761.xml"/><Relationship Id="rId7" Type="http://schemas.openxmlformats.org/officeDocument/2006/relationships/slideLayout" Target="../slideLayouts/slideLayout762.xml"/><Relationship Id="rId8" Type="http://schemas.openxmlformats.org/officeDocument/2006/relationships/slideLayout" Target="../slideLayouts/slideLayout763.xml"/><Relationship Id="rId9" Type="http://schemas.openxmlformats.org/officeDocument/2006/relationships/slideLayout" Target="../slideLayouts/slideLayout764.xml"/><Relationship Id="rId10" Type="http://schemas.openxmlformats.org/officeDocument/2006/relationships/slideLayout" Target="../slideLayouts/slideLayout765.xml"/><Relationship Id="rId11" Type="http://schemas.openxmlformats.org/officeDocument/2006/relationships/slideLayout" Target="../slideLayouts/slideLayout766.xml"/><Relationship Id="rId12" Type="http://schemas.openxmlformats.org/officeDocument/2006/relationships/slideLayout" Target="../slideLayouts/slideLayout767.xml"/><Relationship Id="rId13" Type="http://schemas.openxmlformats.org/officeDocument/2006/relationships/slideLayout" Target="../slideLayouts/slideLayout768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5.xml"/><Relationship Id="rId9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80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781.xml"/><Relationship Id="rId3" Type="http://schemas.openxmlformats.org/officeDocument/2006/relationships/slideLayout" Target="../slideLayouts/slideLayout782.xml"/><Relationship Id="rId4" Type="http://schemas.openxmlformats.org/officeDocument/2006/relationships/slideLayout" Target="../slideLayouts/slideLayout783.xml"/><Relationship Id="rId5" Type="http://schemas.openxmlformats.org/officeDocument/2006/relationships/slideLayout" Target="../slideLayouts/slideLayout784.xml"/><Relationship Id="rId6" Type="http://schemas.openxmlformats.org/officeDocument/2006/relationships/slideLayout" Target="../slideLayouts/slideLayout785.xml"/><Relationship Id="rId7" Type="http://schemas.openxmlformats.org/officeDocument/2006/relationships/slideLayout" Target="../slideLayouts/slideLayout786.xml"/><Relationship Id="rId8" Type="http://schemas.openxmlformats.org/officeDocument/2006/relationships/slideLayout" Target="../slideLayouts/slideLayout787.xml"/><Relationship Id="rId9" Type="http://schemas.openxmlformats.org/officeDocument/2006/relationships/slideLayout" Target="../slideLayouts/slideLayout788.xml"/><Relationship Id="rId10" Type="http://schemas.openxmlformats.org/officeDocument/2006/relationships/slideLayout" Target="../slideLayouts/slideLayout789.xml"/><Relationship Id="rId11" Type="http://schemas.openxmlformats.org/officeDocument/2006/relationships/slideLayout" Target="../slideLayouts/slideLayout790.xml"/><Relationship Id="rId12" Type="http://schemas.openxmlformats.org/officeDocument/2006/relationships/slideLayout" Target="../slideLayouts/slideLayout791.xml"/><Relationship Id="rId13" Type="http://schemas.openxmlformats.org/officeDocument/2006/relationships/slideLayout" Target="../slideLayouts/slideLayout792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793.xml"/><Relationship Id="rId3" Type="http://schemas.openxmlformats.org/officeDocument/2006/relationships/slideLayout" Target="../slideLayouts/slideLayout794.xml"/><Relationship Id="rId4" Type="http://schemas.openxmlformats.org/officeDocument/2006/relationships/slideLayout" Target="../slideLayouts/slideLayout795.xml"/><Relationship Id="rId5" Type="http://schemas.openxmlformats.org/officeDocument/2006/relationships/slideLayout" Target="../slideLayouts/slideLayout796.xml"/><Relationship Id="rId6" Type="http://schemas.openxmlformats.org/officeDocument/2006/relationships/slideLayout" Target="../slideLayouts/slideLayout797.xml"/><Relationship Id="rId7" Type="http://schemas.openxmlformats.org/officeDocument/2006/relationships/slideLayout" Target="../slideLayouts/slideLayout798.xml"/><Relationship Id="rId8" Type="http://schemas.openxmlformats.org/officeDocument/2006/relationships/slideLayout" Target="../slideLayouts/slideLayout799.xml"/><Relationship Id="rId9" Type="http://schemas.openxmlformats.org/officeDocument/2006/relationships/slideLayout" Target="../slideLayouts/slideLayout800.xml"/><Relationship Id="rId10" Type="http://schemas.openxmlformats.org/officeDocument/2006/relationships/slideLayout" Target="../slideLayouts/slideLayout801.xml"/><Relationship Id="rId11" Type="http://schemas.openxmlformats.org/officeDocument/2006/relationships/slideLayout" Target="../slideLayouts/slideLayout802.xml"/><Relationship Id="rId12" Type="http://schemas.openxmlformats.org/officeDocument/2006/relationships/slideLayout" Target="../slideLayouts/slideLayout803.xml"/><Relationship Id="rId13" Type="http://schemas.openxmlformats.org/officeDocument/2006/relationships/slideLayout" Target="../slideLayouts/slideLayout804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11.xml"/><Relationship Id="rId9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6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817.xml"/><Relationship Id="rId3" Type="http://schemas.openxmlformats.org/officeDocument/2006/relationships/slideLayout" Target="../slideLayouts/slideLayout818.xml"/><Relationship Id="rId4" Type="http://schemas.openxmlformats.org/officeDocument/2006/relationships/slideLayout" Target="../slideLayouts/slideLayout819.xml"/><Relationship Id="rId5" Type="http://schemas.openxmlformats.org/officeDocument/2006/relationships/slideLayout" Target="../slideLayouts/slideLayout820.xml"/><Relationship Id="rId6" Type="http://schemas.openxmlformats.org/officeDocument/2006/relationships/slideLayout" Target="../slideLayouts/slideLayout821.xml"/><Relationship Id="rId7" Type="http://schemas.openxmlformats.org/officeDocument/2006/relationships/slideLayout" Target="../slideLayouts/slideLayout822.xml"/><Relationship Id="rId8" Type="http://schemas.openxmlformats.org/officeDocument/2006/relationships/slideLayout" Target="../slideLayouts/slideLayout823.xml"/><Relationship Id="rId9" Type="http://schemas.openxmlformats.org/officeDocument/2006/relationships/slideLayout" Target="../slideLayouts/slideLayout824.xml"/><Relationship Id="rId10" Type="http://schemas.openxmlformats.org/officeDocument/2006/relationships/slideLayout" Target="../slideLayouts/slideLayout825.xml"/><Relationship Id="rId11" Type="http://schemas.openxmlformats.org/officeDocument/2006/relationships/slideLayout" Target="../slideLayouts/slideLayout826.xml"/><Relationship Id="rId12" Type="http://schemas.openxmlformats.org/officeDocument/2006/relationships/slideLayout" Target="../slideLayouts/slideLayout827.xml"/><Relationship Id="rId13" Type="http://schemas.openxmlformats.org/officeDocument/2006/relationships/slideLayout" Target="../slideLayouts/slideLayout82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829.xml"/><Relationship Id="rId3" Type="http://schemas.openxmlformats.org/officeDocument/2006/relationships/slideLayout" Target="../slideLayouts/slideLayout830.xml"/><Relationship Id="rId4" Type="http://schemas.openxmlformats.org/officeDocument/2006/relationships/slideLayout" Target="../slideLayouts/slideLayout831.xml"/><Relationship Id="rId5" Type="http://schemas.openxmlformats.org/officeDocument/2006/relationships/slideLayout" Target="../slideLayouts/slideLayout832.xml"/><Relationship Id="rId6" Type="http://schemas.openxmlformats.org/officeDocument/2006/relationships/slideLayout" Target="../slideLayouts/slideLayout833.xml"/><Relationship Id="rId7" Type="http://schemas.openxmlformats.org/officeDocument/2006/relationships/slideLayout" Target="../slideLayouts/slideLayout834.xml"/><Relationship Id="rId8" Type="http://schemas.openxmlformats.org/officeDocument/2006/relationships/slideLayout" Target="../slideLayouts/slideLayout835.xml"/><Relationship Id="rId9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37.xml"/><Relationship Id="rId11" Type="http://schemas.openxmlformats.org/officeDocument/2006/relationships/slideLayout" Target="../slideLayouts/slideLayout838.xml"/><Relationship Id="rId12" Type="http://schemas.openxmlformats.org/officeDocument/2006/relationships/slideLayout" Target="../slideLayouts/slideLayout839.xml"/><Relationship Id="rId13" Type="http://schemas.openxmlformats.org/officeDocument/2006/relationships/slideLayout" Target="../slideLayouts/slideLayout84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7.xml"/><Relationship Id="rId9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2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45.jpeg"/><Relationship Id="rId3" Type="http://schemas.openxmlformats.org/officeDocument/2006/relationships/slideLayout" Target="../slideLayouts/slideLayout853.xml"/><Relationship Id="rId4" Type="http://schemas.openxmlformats.org/officeDocument/2006/relationships/slideLayout" Target="../slideLayouts/slideLayout854.xml"/><Relationship Id="rId5" Type="http://schemas.openxmlformats.org/officeDocument/2006/relationships/slideLayout" Target="../slideLayouts/slideLayout855.xml"/><Relationship Id="rId6" Type="http://schemas.openxmlformats.org/officeDocument/2006/relationships/slideLayout" Target="../slideLayouts/slideLayout856.xml"/><Relationship Id="rId7" Type="http://schemas.openxmlformats.org/officeDocument/2006/relationships/slideLayout" Target="../slideLayouts/slideLayout857.xml"/><Relationship Id="rId8" Type="http://schemas.openxmlformats.org/officeDocument/2006/relationships/slideLayout" Target="../slideLayouts/slideLayout858.xml"/><Relationship Id="rId9" Type="http://schemas.openxmlformats.org/officeDocument/2006/relationships/slideLayout" Target="../slideLayouts/slideLayout859.xml"/><Relationship Id="rId10" Type="http://schemas.openxmlformats.org/officeDocument/2006/relationships/slideLayout" Target="../slideLayouts/slideLayout860.xml"/><Relationship Id="rId11" Type="http://schemas.openxmlformats.org/officeDocument/2006/relationships/slideLayout" Target="../slideLayouts/slideLayout861.xml"/><Relationship Id="rId12" Type="http://schemas.openxmlformats.org/officeDocument/2006/relationships/slideLayout" Target="../slideLayouts/slideLayout862.xml"/><Relationship Id="rId13" Type="http://schemas.openxmlformats.org/officeDocument/2006/relationships/slideLayout" Target="../slideLayouts/slideLayout863.xml"/><Relationship Id="rId14" Type="http://schemas.openxmlformats.org/officeDocument/2006/relationships/slideLayout" Target="../slideLayouts/slideLayout864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865.xml"/><Relationship Id="rId3" Type="http://schemas.openxmlformats.org/officeDocument/2006/relationships/slideLayout" Target="../slideLayouts/slideLayout866.xml"/><Relationship Id="rId4" Type="http://schemas.openxmlformats.org/officeDocument/2006/relationships/slideLayout" Target="../slideLayouts/slideLayout867.xml"/><Relationship Id="rId5" Type="http://schemas.openxmlformats.org/officeDocument/2006/relationships/slideLayout" Target="../slideLayouts/slideLayout868.xml"/><Relationship Id="rId6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0.xml"/><Relationship Id="rId8" Type="http://schemas.openxmlformats.org/officeDocument/2006/relationships/slideLayout" Target="../slideLayouts/slideLayout871.xml"/><Relationship Id="rId9" Type="http://schemas.openxmlformats.org/officeDocument/2006/relationships/slideLayout" Target="../slideLayouts/slideLayout872.xml"/><Relationship Id="rId10" Type="http://schemas.openxmlformats.org/officeDocument/2006/relationships/slideLayout" Target="../slideLayouts/slideLayout873.xml"/><Relationship Id="rId11" Type="http://schemas.openxmlformats.org/officeDocument/2006/relationships/slideLayout" Target="../slideLayouts/slideLayout874.xml"/><Relationship Id="rId12" Type="http://schemas.openxmlformats.org/officeDocument/2006/relationships/slideLayout" Target="../slideLayouts/slideLayout875.xml"/><Relationship Id="rId13" Type="http://schemas.openxmlformats.org/officeDocument/2006/relationships/slideLayout" Target="../slideLayouts/slideLayout876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3.xml"/><Relationship Id="rId9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8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slideLayout" Target="../slideLayouts/slideLayout889.xml"/><Relationship Id="rId3" Type="http://schemas.openxmlformats.org/officeDocument/2006/relationships/slideLayout" Target="../slideLayouts/slideLayout890.xml"/><Relationship Id="rId4" Type="http://schemas.openxmlformats.org/officeDocument/2006/relationships/slideLayout" Target="../slideLayouts/slideLayout891.xml"/><Relationship Id="rId5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3.xml"/><Relationship Id="rId7" Type="http://schemas.openxmlformats.org/officeDocument/2006/relationships/slideLayout" Target="../slideLayouts/slideLayout894.xml"/><Relationship Id="rId8" Type="http://schemas.openxmlformats.org/officeDocument/2006/relationships/slideLayout" Target="../slideLayouts/slideLayout895.xml"/><Relationship Id="rId9" Type="http://schemas.openxmlformats.org/officeDocument/2006/relationships/slideLayout" Target="../slideLayouts/slideLayout896.xml"/><Relationship Id="rId10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898.xml"/><Relationship Id="rId12" Type="http://schemas.openxmlformats.org/officeDocument/2006/relationships/slideLayout" Target="../slideLayouts/slideLayout899.xml"/><Relationship Id="rId13" Type="http://schemas.openxmlformats.org/officeDocument/2006/relationships/slideLayout" Target="../slideLayouts/slideLayout900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slideLayout" Target="../slideLayouts/slideLayout901.xml"/><Relationship Id="rId3" Type="http://schemas.openxmlformats.org/officeDocument/2006/relationships/slideLayout" Target="../slideLayouts/slideLayout902.xml"/><Relationship Id="rId4" Type="http://schemas.openxmlformats.org/officeDocument/2006/relationships/slideLayout" Target="../slideLayouts/slideLayout903.xml"/><Relationship Id="rId5" Type="http://schemas.openxmlformats.org/officeDocument/2006/relationships/slideLayout" Target="../slideLayouts/slideLayout904.xml"/><Relationship Id="rId6" Type="http://schemas.openxmlformats.org/officeDocument/2006/relationships/slideLayout" Target="../slideLayouts/slideLayout905.xml"/><Relationship Id="rId7" Type="http://schemas.openxmlformats.org/officeDocument/2006/relationships/slideLayout" Target="../slideLayouts/slideLayout906.xml"/><Relationship Id="rId8" Type="http://schemas.openxmlformats.org/officeDocument/2006/relationships/slideLayout" Target="../slideLayouts/slideLayout907.xml"/><Relationship Id="rId9" Type="http://schemas.openxmlformats.org/officeDocument/2006/relationships/slideLayout" Target="../slideLayouts/slideLayout908.xml"/><Relationship Id="rId10" Type="http://schemas.openxmlformats.org/officeDocument/2006/relationships/slideLayout" Target="../slideLayouts/slideLayout909.xml"/><Relationship Id="rId11" Type="http://schemas.openxmlformats.org/officeDocument/2006/relationships/slideLayout" Target="../slideLayouts/slideLayout910.xml"/><Relationship Id="rId12" Type="http://schemas.openxmlformats.org/officeDocument/2006/relationships/slideLayout" Target="../slideLayouts/slideLayout911.xml"/><Relationship Id="rId13" Type="http://schemas.openxmlformats.org/officeDocument/2006/relationships/slideLayout" Target="../slideLayouts/slideLayout912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9.xml"/><Relationship Id="rId9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4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slideLayout" Target="../slideLayouts/slideLayout925.xml"/><Relationship Id="rId3" Type="http://schemas.openxmlformats.org/officeDocument/2006/relationships/slideLayout" Target="../slideLayouts/slideLayout926.xml"/><Relationship Id="rId4" Type="http://schemas.openxmlformats.org/officeDocument/2006/relationships/slideLayout" Target="../slideLayouts/slideLayout927.xml"/><Relationship Id="rId5" Type="http://schemas.openxmlformats.org/officeDocument/2006/relationships/slideLayout" Target="../slideLayouts/slideLayout928.xml"/><Relationship Id="rId6" Type="http://schemas.openxmlformats.org/officeDocument/2006/relationships/slideLayout" Target="../slideLayouts/slideLayout929.xml"/><Relationship Id="rId7" Type="http://schemas.openxmlformats.org/officeDocument/2006/relationships/slideLayout" Target="../slideLayouts/slideLayout930.xml"/><Relationship Id="rId8" Type="http://schemas.openxmlformats.org/officeDocument/2006/relationships/slideLayout" Target="../slideLayouts/slideLayout931.xml"/><Relationship Id="rId9" Type="http://schemas.openxmlformats.org/officeDocument/2006/relationships/slideLayout" Target="../slideLayouts/slideLayout932.xml"/><Relationship Id="rId10" Type="http://schemas.openxmlformats.org/officeDocument/2006/relationships/slideLayout" Target="../slideLayouts/slideLayout933.xml"/><Relationship Id="rId11" Type="http://schemas.openxmlformats.org/officeDocument/2006/relationships/slideLayout" Target="../slideLayouts/slideLayout934.xml"/><Relationship Id="rId12" Type="http://schemas.openxmlformats.org/officeDocument/2006/relationships/slideLayout" Target="../slideLayouts/slideLayout935.xml"/><Relationship Id="rId13" Type="http://schemas.openxmlformats.org/officeDocument/2006/relationships/slideLayout" Target="../slideLayouts/slideLayout936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slideLayout" Target="../slideLayouts/slideLayout937.xml"/><Relationship Id="rId3" Type="http://schemas.openxmlformats.org/officeDocument/2006/relationships/slideLayout" Target="../slideLayouts/slideLayout938.xml"/><Relationship Id="rId4" Type="http://schemas.openxmlformats.org/officeDocument/2006/relationships/slideLayout" Target="../slideLayouts/slideLayout939.xml"/><Relationship Id="rId5" Type="http://schemas.openxmlformats.org/officeDocument/2006/relationships/slideLayout" Target="../slideLayouts/slideLayout940.xml"/><Relationship Id="rId6" Type="http://schemas.openxmlformats.org/officeDocument/2006/relationships/slideLayout" Target="../slideLayouts/slideLayout941.xml"/><Relationship Id="rId7" Type="http://schemas.openxmlformats.org/officeDocument/2006/relationships/slideLayout" Target="../slideLayouts/slideLayout942.xml"/><Relationship Id="rId8" Type="http://schemas.openxmlformats.org/officeDocument/2006/relationships/slideLayout" Target="../slideLayouts/slideLayout943.xml"/><Relationship Id="rId9" Type="http://schemas.openxmlformats.org/officeDocument/2006/relationships/slideLayout" Target="../slideLayouts/slideLayout944.xml"/><Relationship Id="rId10" Type="http://schemas.openxmlformats.org/officeDocument/2006/relationships/slideLayout" Target="../slideLayouts/slideLayout945.xml"/><Relationship Id="rId11" Type="http://schemas.openxmlformats.org/officeDocument/2006/relationships/slideLayout" Target="../slideLayouts/slideLayout946.xml"/><Relationship Id="rId12" Type="http://schemas.openxmlformats.org/officeDocument/2006/relationships/slideLayout" Target="../slideLayouts/slideLayout947.xml"/><Relationship Id="rId13" Type="http://schemas.openxmlformats.org/officeDocument/2006/relationships/slideLayout" Target="../slideLayouts/slideLayout94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5.xml"/><Relationship Id="rId9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6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slideLayout" Target="../slideLayouts/slideLayout961.xml"/><Relationship Id="rId3" Type="http://schemas.openxmlformats.org/officeDocument/2006/relationships/slideLayout" Target="../slideLayouts/slideLayout962.xml"/><Relationship Id="rId4" Type="http://schemas.openxmlformats.org/officeDocument/2006/relationships/slideLayout" Target="../slideLayouts/slideLayout963.xml"/><Relationship Id="rId5" Type="http://schemas.openxmlformats.org/officeDocument/2006/relationships/slideLayout" Target="../slideLayouts/slideLayout964.xml"/><Relationship Id="rId6" Type="http://schemas.openxmlformats.org/officeDocument/2006/relationships/slideLayout" Target="../slideLayouts/slideLayout965.xml"/><Relationship Id="rId7" Type="http://schemas.openxmlformats.org/officeDocument/2006/relationships/slideLayout" Target="../slideLayouts/slideLayout966.xml"/><Relationship Id="rId8" Type="http://schemas.openxmlformats.org/officeDocument/2006/relationships/slideLayout" Target="../slideLayouts/slideLayout967.xml"/><Relationship Id="rId9" Type="http://schemas.openxmlformats.org/officeDocument/2006/relationships/slideLayout" Target="../slideLayouts/slideLayout968.xml"/><Relationship Id="rId10" Type="http://schemas.openxmlformats.org/officeDocument/2006/relationships/slideLayout" Target="../slideLayouts/slideLayout969.xml"/><Relationship Id="rId11" Type="http://schemas.openxmlformats.org/officeDocument/2006/relationships/slideLayout" Target="../slideLayouts/slideLayout970.xml"/><Relationship Id="rId12" Type="http://schemas.openxmlformats.org/officeDocument/2006/relationships/slideLayout" Target="../slideLayouts/slideLayout971.xml"/><Relationship Id="rId13" Type="http://schemas.openxmlformats.org/officeDocument/2006/relationships/slideLayout" Target="../slideLayouts/slideLayout972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slideLayout" Target="../slideLayouts/slideLayout973.xml"/><Relationship Id="rId3" Type="http://schemas.openxmlformats.org/officeDocument/2006/relationships/slideLayout" Target="../slideLayouts/slideLayout974.xml"/><Relationship Id="rId4" Type="http://schemas.openxmlformats.org/officeDocument/2006/relationships/slideLayout" Target="../slideLayouts/slideLayout975.xml"/><Relationship Id="rId5" Type="http://schemas.openxmlformats.org/officeDocument/2006/relationships/slideLayout" Target="../slideLayouts/slideLayout976.xml"/><Relationship Id="rId6" Type="http://schemas.openxmlformats.org/officeDocument/2006/relationships/slideLayout" Target="../slideLayouts/slideLayout977.xml"/><Relationship Id="rId7" Type="http://schemas.openxmlformats.org/officeDocument/2006/relationships/slideLayout" Target="../slideLayouts/slideLayout978.xml"/><Relationship Id="rId8" Type="http://schemas.openxmlformats.org/officeDocument/2006/relationships/slideLayout" Target="../slideLayouts/slideLayout979.xml"/><Relationship Id="rId9" Type="http://schemas.openxmlformats.org/officeDocument/2006/relationships/slideLayout" Target="../slideLayouts/slideLayout980.xml"/><Relationship Id="rId10" Type="http://schemas.openxmlformats.org/officeDocument/2006/relationships/slideLayout" Target="../slideLayouts/slideLayout981.xml"/><Relationship Id="rId11" Type="http://schemas.openxmlformats.org/officeDocument/2006/relationships/slideLayout" Target="../slideLayouts/slideLayout982.xml"/><Relationship Id="rId12" Type="http://schemas.openxmlformats.org/officeDocument/2006/relationships/slideLayout" Target="../slideLayouts/slideLayout983.xml"/><Relationship Id="rId13" Type="http://schemas.openxmlformats.org/officeDocument/2006/relationships/slideLayout" Target="../slideLayouts/slideLayout984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91.xml"/><Relationship Id="rId9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6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slideLayout" Target="../slideLayouts/slideLayout997.xml"/><Relationship Id="rId3" Type="http://schemas.openxmlformats.org/officeDocument/2006/relationships/slideLayout" Target="../slideLayouts/slideLayout998.xml"/><Relationship Id="rId4" Type="http://schemas.openxmlformats.org/officeDocument/2006/relationships/slideLayout" Target="../slideLayouts/slideLayout999.xml"/><Relationship Id="rId5" Type="http://schemas.openxmlformats.org/officeDocument/2006/relationships/slideLayout" Target="../slideLayouts/slideLayout1000.xml"/><Relationship Id="rId6" Type="http://schemas.openxmlformats.org/officeDocument/2006/relationships/slideLayout" Target="../slideLayouts/slideLayout1001.xml"/><Relationship Id="rId7" Type="http://schemas.openxmlformats.org/officeDocument/2006/relationships/slideLayout" Target="../slideLayouts/slideLayout1002.xml"/><Relationship Id="rId8" Type="http://schemas.openxmlformats.org/officeDocument/2006/relationships/slideLayout" Target="../slideLayouts/slideLayout1003.xml"/><Relationship Id="rId9" Type="http://schemas.openxmlformats.org/officeDocument/2006/relationships/slideLayout" Target="../slideLayouts/slideLayout1004.xml"/><Relationship Id="rId10" Type="http://schemas.openxmlformats.org/officeDocument/2006/relationships/slideLayout" Target="../slideLayouts/slideLayout1005.xml"/><Relationship Id="rId11" Type="http://schemas.openxmlformats.org/officeDocument/2006/relationships/slideLayout" Target="../slideLayouts/slideLayout1006.xml"/><Relationship Id="rId12" Type="http://schemas.openxmlformats.org/officeDocument/2006/relationships/slideLayout" Target="../slideLayouts/slideLayout1007.xml"/><Relationship Id="rId13" Type="http://schemas.openxmlformats.org/officeDocument/2006/relationships/slideLayout" Target="../slideLayouts/slideLayout1008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slideLayout" Target="../slideLayouts/slideLayout1009.xml"/><Relationship Id="rId3" Type="http://schemas.openxmlformats.org/officeDocument/2006/relationships/slideLayout" Target="../slideLayouts/slideLayout1010.xml"/><Relationship Id="rId4" Type="http://schemas.openxmlformats.org/officeDocument/2006/relationships/slideLayout" Target="../slideLayouts/slideLayout1011.xml"/><Relationship Id="rId5" Type="http://schemas.openxmlformats.org/officeDocument/2006/relationships/slideLayout" Target="../slideLayouts/slideLayout1012.xml"/><Relationship Id="rId6" Type="http://schemas.openxmlformats.org/officeDocument/2006/relationships/slideLayout" Target="../slideLayouts/slideLayout1013.xml"/><Relationship Id="rId7" Type="http://schemas.openxmlformats.org/officeDocument/2006/relationships/slideLayout" Target="../slideLayouts/slideLayout1014.xml"/><Relationship Id="rId8" Type="http://schemas.openxmlformats.org/officeDocument/2006/relationships/slideLayout" Target="../slideLayouts/slideLayout1015.xml"/><Relationship Id="rId9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1017.xml"/><Relationship Id="rId11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1019.xml"/><Relationship Id="rId13" Type="http://schemas.openxmlformats.org/officeDocument/2006/relationships/slideLayout" Target="../slideLayouts/slideLayout1020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2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slideLayout" Target="../slideLayouts/slideLayout1033.xml"/><Relationship Id="rId3" Type="http://schemas.openxmlformats.org/officeDocument/2006/relationships/slideLayout" Target="../slideLayouts/slideLayout1034.xml"/><Relationship Id="rId4" Type="http://schemas.openxmlformats.org/officeDocument/2006/relationships/slideLayout" Target="../slideLayouts/slideLayout1035.xml"/><Relationship Id="rId5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37.xml"/><Relationship Id="rId7" Type="http://schemas.openxmlformats.org/officeDocument/2006/relationships/slideLayout" Target="../slideLayouts/slideLayout1038.xml"/><Relationship Id="rId8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2.xml"/><Relationship Id="rId12" Type="http://schemas.openxmlformats.org/officeDocument/2006/relationships/slideLayout" Target="../slideLayouts/slideLayout1043.xml"/><Relationship Id="rId13" Type="http://schemas.openxmlformats.org/officeDocument/2006/relationships/slideLayout" Target="../slideLayouts/slideLayout1044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slideLayout" Target="../slideLayouts/slideLayout1045.xml"/><Relationship Id="rId3" Type="http://schemas.openxmlformats.org/officeDocument/2006/relationships/slideLayout" Target="../slideLayouts/slideLayout1046.xml"/><Relationship Id="rId4" Type="http://schemas.openxmlformats.org/officeDocument/2006/relationships/slideLayout" Target="../slideLayouts/slideLayout1047.xml"/><Relationship Id="rId5" Type="http://schemas.openxmlformats.org/officeDocument/2006/relationships/slideLayout" Target="../slideLayouts/slideLayout1048.xml"/><Relationship Id="rId6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0.xml"/><Relationship Id="rId8" Type="http://schemas.openxmlformats.org/officeDocument/2006/relationships/slideLayout" Target="../slideLayouts/slideLayout1051.xml"/><Relationship Id="rId9" Type="http://schemas.openxmlformats.org/officeDocument/2006/relationships/slideLayout" Target="../slideLayouts/slideLayout1052.xml"/><Relationship Id="rId10" Type="http://schemas.openxmlformats.org/officeDocument/2006/relationships/slideLayout" Target="../slideLayouts/slideLayout1053.xml"/><Relationship Id="rId11" Type="http://schemas.openxmlformats.org/officeDocument/2006/relationships/slideLayout" Target="../slideLayouts/slideLayout1054.xml"/><Relationship Id="rId12" Type="http://schemas.openxmlformats.org/officeDocument/2006/relationships/slideLayout" Target="../slideLayouts/slideLayout1055.xml"/><Relationship Id="rId13" Type="http://schemas.openxmlformats.org/officeDocument/2006/relationships/slideLayout" Target="../slideLayouts/slideLayout1056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9.xml"/><Relationship Id="rId5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61.xml"/><Relationship Id="rId7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3.xml"/><Relationship Id="rId9" Type="http://schemas.openxmlformats.org/officeDocument/2006/relationships/slideLayout" Target="../slideLayouts/slideLayout1064.xml"/><Relationship Id="rId10" Type="http://schemas.openxmlformats.org/officeDocument/2006/relationships/slideLayout" Target="../slideLayouts/slideLayout1065.xml"/><Relationship Id="rId11" Type="http://schemas.openxmlformats.org/officeDocument/2006/relationships/slideLayout" Target="../slideLayouts/slideLayout1066.xml"/><Relationship Id="rId12" Type="http://schemas.openxmlformats.org/officeDocument/2006/relationships/slideLayout" Target="../slideLayouts/slideLayout1067.xml"/><Relationship Id="rId13" Type="http://schemas.openxmlformats.org/officeDocument/2006/relationships/slideLayout" Target="../slideLayouts/slideLayout106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slideLayout" Target="../slideLayouts/slideLayout1069.xml"/><Relationship Id="rId3" Type="http://schemas.openxmlformats.org/officeDocument/2006/relationships/slideLayout" Target="../slideLayouts/slideLayout1070.xml"/><Relationship Id="rId4" Type="http://schemas.openxmlformats.org/officeDocument/2006/relationships/slideLayout" Target="../slideLayouts/slideLayout1071.xml"/><Relationship Id="rId5" Type="http://schemas.openxmlformats.org/officeDocument/2006/relationships/slideLayout" Target="../slideLayouts/slideLayout1072.xml"/><Relationship Id="rId6" Type="http://schemas.openxmlformats.org/officeDocument/2006/relationships/slideLayout" Target="../slideLayouts/slideLayout1073.xml"/><Relationship Id="rId7" Type="http://schemas.openxmlformats.org/officeDocument/2006/relationships/slideLayout" Target="../slideLayouts/slideLayout1074.xml"/><Relationship Id="rId8" Type="http://schemas.openxmlformats.org/officeDocument/2006/relationships/slideLayout" Target="../slideLayouts/slideLayout1075.xml"/><Relationship Id="rId9" Type="http://schemas.openxmlformats.org/officeDocument/2006/relationships/slideLayout" Target="../slideLayouts/slideLayout1076.xml"/><Relationship Id="rId10" Type="http://schemas.openxmlformats.org/officeDocument/2006/relationships/slideLayout" Target="../slideLayouts/slideLayout1077.xml"/><Relationship Id="rId11" Type="http://schemas.openxmlformats.org/officeDocument/2006/relationships/slideLayout" Target="../slideLayouts/slideLayout1078.xml"/><Relationship Id="rId12" Type="http://schemas.openxmlformats.org/officeDocument/2006/relationships/slideLayout" Target="../slideLayouts/slideLayout1079.xml"/><Relationship Id="rId13" Type="http://schemas.openxmlformats.org/officeDocument/2006/relationships/slideLayout" Target="../slideLayouts/slideLayout108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slideLayout" Target="../slideLayouts/slideLayout1081.xml"/><Relationship Id="rId3" Type="http://schemas.openxmlformats.org/officeDocument/2006/relationships/slideLayout" Target="../slideLayouts/slideLayout1082.xml"/><Relationship Id="rId4" Type="http://schemas.openxmlformats.org/officeDocument/2006/relationships/slideLayout" Target="../slideLayouts/slideLayout1083.xml"/><Relationship Id="rId5" Type="http://schemas.openxmlformats.org/officeDocument/2006/relationships/slideLayout" Target="../slideLayouts/slideLayout1084.xml"/><Relationship Id="rId6" Type="http://schemas.openxmlformats.org/officeDocument/2006/relationships/slideLayout" Target="../slideLayouts/slideLayout1085.xml"/><Relationship Id="rId7" Type="http://schemas.openxmlformats.org/officeDocument/2006/relationships/slideLayout" Target="../slideLayouts/slideLayout1086.xml"/><Relationship Id="rId8" Type="http://schemas.openxmlformats.org/officeDocument/2006/relationships/slideLayout" Target="../slideLayouts/slideLayout1087.xml"/><Relationship Id="rId9" Type="http://schemas.openxmlformats.org/officeDocument/2006/relationships/slideLayout" Target="../slideLayouts/slideLayout1088.xml"/><Relationship Id="rId10" Type="http://schemas.openxmlformats.org/officeDocument/2006/relationships/slideLayout" Target="../slideLayouts/slideLayout1089.xml"/><Relationship Id="rId11" Type="http://schemas.openxmlformats.org/officeDocument/2006/relationships/slideLayout" Target="../slideLayouts/slideLayout1090.xml"/><Relationship Id="rId12" Type="http://schemas.openxmlformats.org/officeDocument/2006/relationships/slideLayout" Target="../slideLayouts/slideLayout1091.xml"/><Relationship Id="rId13" Type="http://schemas.openxmlformats.org/officeDocument/2006/relationships/slideLayout" Target="../slideLayouts/slideLayout1092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9.xml"/><Relationship Id="rId9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101.xml"/><Relationship Id="rId11" Type="http://schemas.openxmlformats.org/officeDocument/2006/relationships/slideLayout" Target="../slideLayouts/slideLayout1102.xml"/><Relationship Id="rId12" Type="http://schemas.openxmlformats.org/officeDocument/2006/relationships/slideLayout" Target="../slideLayouts/slideLayout1103.xml"/><Relationship Id="rId13" Type="http://schemas.openxmlformats.org/officeDocument/2006/relationships/slideLayout" Target="../slideLayouts/slideLayout1104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slideLayout" Target="../slideLayouts/slideLayout1105.xml"/><Relationship Id="rId3" Type="http://schemas.openxmlformats.org/officeDocument/2006/relationships/slideLayout" Target="../slideLayouts/slideLayout1106.xml"/><Relationship Id="rId4" Type="http://schemas.openxmlformats.org/officeDocument/2006/relationships/slideLayout" Target="../slideLayouts/slideLayout1107.xml"/><Relationship Id="rId5" Type="http://schemas.openxmlformats.org/officeDocument/2006/relationships/slideLayout" Target="../slideLayouts/slideLayout1108.xml"/><Relationship Id="rId6" Type="http://schemas.openxmlformats.org/officeDocument/2006/relationships/slideLayout" Target="../slideLayouts/slideLayout1109.xml"/><Relationship Id="rId7" Type="http://schemas.openxmlformats.org/officeDocument/2006/relationships/slideLayout" Target="../slideLayouts/slideLayout1110.xml"/><Relationship Id="rId8" Type="http://schemas.openxmlformats.org/officeDocument/2006/relationships/slideLayout" Target="../slideLayouts/slideLayout1111.xml"/><Relationship Id="rId9" Type="http://schemas.openxmlformats.org/officeDocument/2006/relationships/slideLayout" Target="../slideLayouts/slideLayout1112.xml"/><Relationship Id="rId10" Type="http://schemas.openxmlformats.org/officeDocument/2006/relationships/slideLayout" Target="../slideLayouts/slideLayout1113.xml"/><Relationship Id="rId11" Type="http://schemas.openxmlformats.org/officeDocument/2006/relationships/slideLayout" Target="../slideLayouts/slideLayout1114.xml"/><Relationship Id="rId12" Type="http://schemas.openxmlformats.org/officeDocument/2006/relationships/slideLayout" Target="../slideLayouts/slideLayout1115.xml"/><Relationship Id="rId13" Type="http://schemas.openxmlformats.org/officeDocument/2006/relationships/slideLayout" Target="../slideLayouts/slideLayout1116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slideLayout" Target="../slideLayouts/slideLayout1117.xml"/><Relationship Id="rId3" Type="http://schemas.openxmlformats.org/officeDocument/2006/relationships/slideLayout" Target="../slideLayouts/slideLayout1118.xml"/><Relationship Id="rId4" Type="http://schemas.openxmlformats.org/officeDocument/2006/relationships/slideLayout" Target="../slideLayouts/slideLayout1119.xml"/><Relationship Id="rId5" Type="http://schemas.openxmlformats.org/officeDocument/2006/relationships/slideLayout" Target="../slideLayouts/slideLayout1120.xml"/><Relationship Id="rId6" Type="http://schemas.openxmlformats.org/officeDocument/2006/relationships/slideLayout" Target="../slideLayouts/slideLayout1121.xml"/><Relationship Id="rId7" Type="http://schemas.openxmlformats.org/officeDocument/2006/relationships/slideLayout" Target="../slideLayouts/slideLayout1122.xml"/><Relationship Id="rId8" Type="http://schemas.openxmlformats.org/officeDocument/2006/relationships/slideLayout" Target="../slideLayouts/slideLayout1123.xml"/><Relationship Id="rId9" Type="http://schemas.openxmlformats.org/officeDocument/2006/relationships/slideLayout" Target="../slideLayouts/slideLayout1124.xml"/><Relationship Id="rId10" Type="http://schemas.openxmlformats.org/officeDocument/2006/relationships/slideLayout" Target="../slideLayouts/slideLayout1125.xml"/><Relationship Id="rId11" Type="http://schemas.openxmlformats.org/officeDocument/2006/relationships/slideLayout" Target="../slideLayouts/slideLayout1126.xml"/><Relationship Id="rId12" Type="http://schemas.openxmlformats.org/officeDocument/2006/relationships/slideLayout" Target="../slideLayouts/slideLayout1127.xml"/><Relationship Id="rId13" Type="http://schemas.openxmlformats.org/officeDocument/2006/relationships/slideLayout" Target="../slideLayouts/slideLayout1128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5.xml"/><Relationship Id="rId9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40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slideLayout" Target="../slideLayouts/slideLayout1141.xml"/><Relationship Id="rId3" Type="http://schemas.openxmlformats.org/officeDocument/2006/relationships/slideLayout" Target="../slideLayouts/slideLayout1142.xml"/><Relationship Id="rId4" Type="http://schemas.openxmlformats.org/officeDocument/2006/relationships/slideLayout" Target="../slideLayouts/slideLayout1143.xml"/><Relationship Id="rId5" Type="http://schemas.openxmlformats.org/officeDocument/2006/relationships/slideLayout" Target="../slideLayouts/slideLayout1144.xml"/><Relationship Id="rId6" Type="http://schemas.openxmlformats.org/officeDocument/2006/relationships/slideLayout" Target="../slideLayouts/slideLayout1145.xml"/><Relationship Id="rId7" Type="http://schemas.openxmlformats.org/officeDocument/2006/relationships/slideLayout" Target="../slideLayouts/slideLayout1146.xml"/><Relationship Id="rId8" Type="http://schemas.openxmlformats.org/officeDocument/2006/relationships/slideLayout" Target="../slideLayouts/slideLayout1147.xml"/><Relationship Id="rId9" Type="http://schemas.openxmlformats.org/officeDocument/2006/relationships/slideLayout" Target="../slideLayouts/slideLayout1148.xml"/><Relationship Id="rId10" Type="http://schemas.openxmlformats.org/officeDocument/2006/relationships/slideLayout" Target="../slideLayouts/slideLayout1149.xml"/><Relationship Id="rId11" Type="http://schemas.openxmlformats.org/officeDocument/2006/relationships/slideLayout" Target="../slideLayouts/slideLayout1150.xml"/><Relationship Id="rId12" Type="http://schemas.openxmlformats.org/officeDocument/2006/relationships/slideLayout" Target="../slideLayouts/slideLayout1151.xml"/><Relationship Id="rId13" Type="http://schemas.openxmlformats.org/officeDocument/2006/relationships/slideLayout" Target="../slideLayouts/slideLayout1152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slideLayout" Target="../slideLayouts/slideLayout1153.xml"/><Relationship Id="rId3" Type="http://schemas.openxmlformats.org/officeDocument/2006/relationships/slideLayout" Target="../slideLayouts/slideLayout1154.xml"/><Relationship Id="rId4" Type="http://schemas.openxmlformats.org/officeDocument/2006/relationships/slideLayout" Target="../slideLayouts/slideLayout1155.xml"/><Relationship Id="rId5" Type="http://schemas.openxmlformats.org/officeDocument/2006/relationships/slideLayout" Target="../slideLayouts/slideLayout1156.xml"/><Relationship Id="rId6" Type="http://schemas.openxmlformats.org/officeDocument/2006/relationships/slideLayout" Target="../slideLayouts/slideLayout1157.xml"/><Relationship Id="rId7" Type="http://schemas.openxmlformats.org/officeDocument/2006/relationships/slideLayout" Target="../slideLayouts/slideLayout1158.xml"/><Relationship Id="rId8" Type="http://schemas.openxmlformats.org/officeDocument/2006/relationships/slideLayout" Target="../slideLayouts/slideLayout1159.xml"/><Relationship Id="rId9" Type="http://schemas.openxmlformats.org/officeDocument/2006/relationships/slideLayout" Target="../slideLayouts/slideLayout1160.xml"/><Relationship Id="rId10" Type="http://schemas.openxmlformats.org/officeDocument/2006/relationships/slideLayout" Target="../slideLayouts/slideLayout1161.xml"/><Relationship Id="rId11" Type="http://schemas.openxmlformats.org/officeDocument/2006/relationships/slideLayout" Target="../slideLayouts/slideLayout1162.xml"/><Relationship Id="rId12" Type="http://schemas.openxmlformats.org/officeDocument/2006/relationships/slideLayout" Target="../slideLayouts/slideLayout1163.xml"/><Relationship Id="rId13" Type="http://schemas.openxmlformats.org/officeDocument/2006/relationships/slideLayout" Target="../slideLayouts/slideLayout1164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6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slideLayout" Target="../slideLayouts/slideLayout1177.xml"/><Relationship Id="rId3" Type="http://schemas.openxmlformats.org/officeDocument/2006/relationships/slideLayout" Target="../slideLayouts/slideLayout1178.xml"/><Relationship Id="rId4" Type="http://schemas.openxmlformats.org/officeDocument/2006/relationships/slideLayout" Target="../slideLayouts/slideLayout1179.xml"/><Relationship Id="rId5" Type="http://schemas.openxmlformats.org/officeDocument/2006/relationships/slideLayout" Target="../slideLayouts/slideLayout1180.xml"/><Relationship Id="rId6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2.xml"/><Relationship Id="rId8" Type="http://schemas.openxmlformats.org/officeDocument/2006/relationships/slideLayout" Target="../slideLayouts/slideLayout1183.xml"/><Relationship Id="rId9" Type="http://schemas.openxmlformats.org/officeDocument/2006/relationships/slideLayout" Target="../slideLayouts/slideLayout1184.xml"/><Relationship Id="rId10" Type="http://schemas.openxmlformats.org/officeDocument/2006/relationships/slideLayout" Target="../slideLayouts/slideLayout1185.xml"/><Relationship Id="rId11" Type="http://schemas.openxmlformats.org/officeDocument/2006/relationships/slideLayout" Target="../slideLayouts/slideLayout1186.xml"/><Relationship Id="rId12" Type="http://schemas.openxmlformats.org/officeDocument/2006/relationships/slideLayout" Target="../slideLayouts/slideLayout1187.xml"/><Relationship Id="rId13" Type="http://schemas.openxmlformats.org/officeDocument/2006/relationships/slideLayout" Target="../slideLayouts/slideLayout118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55000" cy="9352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55000" cy="40431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503280" y="5837400"/>
            <a:ext cx="2257560" cy="2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3443400" y="5840280"/>
            <a:ext cx="319248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5"/>
          <p:cNvSpPr>
            <a:spLocks noGrp="1"/>
          </p:cNvSpPr>
          <p:nvPr>
            <p:ph type="sldNum"/>
          </p:nvPr>
        </p:nvSpPr>
        <p:spPr>
          <a:xfrm>
            <a:off x="7222680" y="5837040"/>
            <a:ext cx="2235240" cy="22068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4DC7F8E3-75D5-486A-B3A1-48BF7D9E4086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8" name="CustomShape 2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9" name="CustomShape 3"/>
          <p:cNvSpPr/>
          <p:nvPr/>
        </p:nvSpPr>
        <p:spPr>
          <a:xfrm>
            <a:off x="3443400" y="5737320"/>
            <a:ext cx="31906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0" name="PlaceHolder 4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33880" cy="4190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E3BC770-20E5-477F-88E3-2AB4BD3D8C4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21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  <p:sldLayoutId id="2147484946" r:id="rId12"/>
    <p:sldLayoutId id="2147484947" r:id="rId13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10055160" cy="102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57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55160" cy="363060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8" name="PlaceHolder 3"/>
          <p:cNvSpPr>
            <a:spLocks noGrp="1"/>
          </p:cNvSpPr>
          <p:nvPr>
            <p:ph type="dt"/>
          </p:nvPr>
        </p:nvSpPr>
        <p:spPr>
          <a:xfrm>
            <a:off x="502920" y="5738400"/>
            <a:ext cx="2327400" cy="4143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59" name="PlaceHolder 4"/>
          <p:cNvSpPr>
            <a:spLocks noGrp="1"/>
          </p:cNvSpPr>
          <p:nvPr>
            <p:ph type="ftr"/>
          </p:nvPr>
        </p:nvSpPr>
        <p:spPr>
          <a:xfrm>
            <a:off x="3446280" y="5738400"/>
            <a:ext cx="3173400" cy="41436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60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327400" cy="41436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D4587DD6-6B43-441B-B269-9C52939EC84B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49" r:id="rId2"/>
    <p:sldLayoutId id="2147484950" r:id="rId3"/>
    <p:sldLayoutId id="2147484951" r:id="rId4"/>
    <p:sldLayoutId id="2147484952" r:id="rId5"/>
    <p:sldLayoutId id="2147484953" r:id="rId6"/>
    <p:sldLayoutId id="2147484954" r:id="rId7"/>
    <p:sldLayoutId id="2147484955" r:id="rId8"/>
    <p:sldLayoutId id="2147484956" r:id="rId9"/>
    <p:sldLayoutId id="2147484957" r:id="rId10"/>
    <p:sldLayoutId id="2147484958" r:id="rId11"/>
    <p:sldLayoutId id="2147484959" r:id="rId12"/>
    <p:sldLayoutId id="2147484960" r:id="rId13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56520" cy="10335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6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6520" cy="4141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7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36760" cy="42228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98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9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336760" cy="4222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E2B6BED3-56F5-4CAF-A127-ED548B00C36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  <p:sldLayoutId id="2147484972" r:id="rId12"/>
    <p:sldLayoutId id="2147484973" r:id="rId13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PlaceHolder 1"/>
          <p:cNvSpPr>
            <a:spLocks noGrp="1"/>
          </p:cNvSpPr>
          <p:nvPr>
            <p:ph type="title"/>
          </p:nvPr>
        </p:nvSpPr>
        <p:spPr>
          <a:xfrm>
            <a:off x="0" y="250920"/>
            <a:ext cx="10058400" cy="103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35" name="PlaceHolder 2"/>
          <p:cNvSpPr>
            <a:spLocks noGrp="1"/>
          </p:cNvSpPr>
          <p:nvPr>
            <p:ph type="body"/>
          </p:nvPr>
        </p:nvSpPr>
        <p:spPr>
          <a:xfrm>
            <a:off x="0" y="1560240"/>
            <a:ext cx="10058400" cy="363204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6" name="PlaceHolder 3"/>
          <p:cNvSpPr>
            <a:spLocks noGrp="1"/>
          </p:cNvSpPr>
          <p:nvPr>
            <p:ph type="dt"/>
          </p:nvPr>
        </p:nvSpPr>
        <p:spPr>
          <a:xfrm>
            <a:off x="502920" y="5738400"/>
            <a:ext cx="2330280" cy="415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37" name="PlaceHolder 4"/>
          <p:cNvSpPr>
            <a:spLocks noGrp="1"/>
          </p:cNvSpPr>
          <p:nvPr>
            <p:ph type="ftr"/>
          </p:nvPr>
        </p:nvSpPr>
        <p:spPr>
          <a:xfrm>
            <a:off x="3446280" y="5738400"/>
            <a:ext cx="3176280" cy="41580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38" name="PlaceHolder 5"/>
          <p:cNvSpPr>
            <a:spLocks noGrp="1"/>
          </p:cNvSpPr>
          <p:nvPr>
            <p:ph type="sldNum"/>
          </p:nvPr>
        </p:nvSpPr>
        <p:spPr>
          <a:xfrm>
            <a:off x="7226280" y="5738400"/>
            <a:ext cx="2330640" cy="4158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BC5B22B9-42F7-424A-B26E-D679A43D535E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75" r:id="rId2"/>
    <p:sldLayoutId id="2147484976" r:id="rId3"/>
    <p:sldLayoutId id="2147484977" r:id="rId4"/>
    <p:sldLayoutId id="2147484978" r:id="rId5"/>
    <p:sldLayoutId id="2147484979" r:id="rId6"/>
    <p:sldLayoutId id="2147484980" r:id="rId7"/>
    <p:sldLayoutId id="2147484981" r:id="rId8"/>
    <p:sldLayoutId id="2147484982" r:id="rId9"/>
    <p:sldLayoutId id="2147484983" r:id="rId10"/>
    <p:sldLayoutId id="2147484984" r:id="rId11"/>
    <p:sldLayoutId id="2147484985" r:id="rId12"/>
    <p:sldLayoutId id="2147484986" r:id="rId13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56520" cy="10335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74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6520" cy="4141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75" name="PlaceHolder 3"/>
          <p:cNvSpPr>
            <a:spLocks noGrp="1"/>
          </p:cNvSpPr>
          <p:nvPr>
            <p:ph type="dt"/>
          </p:nvPr>
        </p:nvSpPr>
        <p:spPr>
          <a:xfrm>
            <a:off x="502920" y="5838840"/>
            <a:ext cx="2336760" cy="31896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76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PlaceHolder 5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6760" cy="31896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F694BE17-6C67-419F-9D79-FD0A4771AB1D}" type="slidenum">
              <a:rPr b="0" lang="en-AU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88" r:id="rId2"/>
    <p:sldLayoutId id="2147484989" r:id="rId3"/>
    <p:sldLayoutId id="2147484990" r:id="rId4"/>
    <p:sldLayoutId id="2147484991" r:id="rId5"/>
    <p:sldLayoutId id="2147484992" r:id="rId6"/>
    <p:sldLayoutId id="2147484993" r:id="rId7"/>
    <p:sldLayoutId id="2147484994" r:id="rId8"/>
    <p:sldLayoutId id="2147484995" r:id="rId9"/>
    <p:sldLayoutId id="2147484996" r:id="rId10"/>
    <p:sldLayoutId id="2147484997" r:id="rId11"/>
    <p:sldLayoutId id="2147484998" r:id="rId12"/>
    <p:sldLayoutId id="2147484999" r:id="rId13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56520" cy="10335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13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6520" cy="4141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14" name="PlaceHolder 3"/>
          <p:cNvSpPr>
            <a:spLocks noGrp="1"/>
          </p:cNvSpPr>
          <p:nvPr>
            <p:ph type="dt"/>
          </p:nvPr>
        </p:nvSpPr>
        <p:spPr>
          <a:xfrm>
            <a:off x="502920" y="5838840"/>
            <a:ext cx="2336760" cy="31896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15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6" name="PlaceHolder 5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6760" cy="31896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37B7B098-04CF-4E16-84D4-8A32A4047EBD}" type="slidenum">
              <a:rPr b="0" lang="en-AU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01" r:id="rId2"/>
    <p:sldLayoutId id="2147485002" r:id="rId3"/>
    <p:sldLayoutId id="2147485003" r:id="rId4"/>
    <p:sldLayoutId id="2147485004" r:id="rId5"/>
    <p:sldLayoutId id="2147485005" r:id="rId6"/>
    <p:sldLayoutId id="2147485006" r:id="rId7"/>
    <p:sldLayoutId id="2147485007" r:id="rId8"/>
    <p:sldLayoutId id="2147485008" r:id="rId9"/>
    <p:sldLayoutId id="2147485009" r:id="rId10"/>
    <p:sldLayoutId id="2147485010" r:id="rId11"/>
    <p:sldLayoutId id="2147485011" r:id="rId12"/>
    <p:sldLayoutId id="2147485012" r:id="rId13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58320" cy="10350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2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58320" cy="41436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3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38200" cy="42372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54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338560" cy="4237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23E44E37-B2EB-4B74-8E4F-F1EEA93887B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14" r:id="rId2"/>
    <p:sldLayoutId id="2147485015" r:id="rId3"/>
    <p:sldLayoutId id="2147485016" r:id="rId4"/>
    <p:sldLayoutId id="2147485017" r:id="rId5"/>
    <p:sldLayoutId id="2147485018" r:id="rId6"/>
    <p:sldLayoutId id="2147485019" r:id="rId7"/>
    <p:sldLayoutId id="2147485020" r:id="rId8"/>
    <p:sldLayoutId id="2147485021" r:id="rId9"/>
    <p:sldLayoutId id="2147485022" r:id="rId10"/>
    <p:sldLayoutId id="2147485023" r:id="rId11"/>
    <p:sldLayoutId id="2147485024" r:id="rId12"/>
    <p:sldLayoutId id="2147485025" r:id="rId13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59760" cy="10368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1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59760" cy="41450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2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40000" cy="42552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93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4" name="PlaceHolder 5"/>
          <p:cNvSpPr>
            <a:spLocks noGrp="1"/>
          </p:cNvSpPr>
          <p:nvPr>
            <p:ph type="sldNum"/>
          </p:nvPr>
        </p:nvSpPr>
        <p:spPr>
          <a:xfrm>
            <a:off x="7223040" y="5737320"/>
            <a:ext cx="2340000" cy="4255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5DDB7A22-09B7-4DB8-890C-E70D9A8DA7E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27" r:id="rId2"/>
    <p:sldLayoutId id="2147485028" r:id="rId3"/>
    <p:sldLayoutId id="2147485029" r:id="rId4"/>
    <p:sldLayoutId id="2147485030" r:id="rId5"/>
    <p:sldLayoutId id="2147485031" r:id="rId6"/>
    <p:sldLayoutId id="2147485032" r:id="rId7"/>
    <p:sldLayoutId id="2147485033" r:id="rId8"/>
    <p:sldLayoutId id="2147485034" r:id="rId9"/>
    <p:sldLayoutId id="2147485035" r:id="rId10"/>
    <p:sldLayoutId id="2147485036" r:id="rId11"/>
    <p:sldLayoutId id="2147485037" r:id="rId12"/>
    <p:sldLayoutId id="2147485038" r:id="rId13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PlaceHolder 1"/>
          <p:cNvSpPr>
            <a:spLocks noGrp="1"/>
          </p:cNvSpPr>
          <p:nvPr>
            <p:ph type="title"/>
          </p:nvPr>
        </p:nvSpPr>
        <p:spPr>
          <a:xfrm>
            <a:off x="502920" y="252360"/>
            <a:ext cx="9061560" cy="10382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0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1560" cy="4146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1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41440" cy="42696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32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PlaceHolder 5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41800" cy="4269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82183310-CF09-4398-AAEC-93D4790511C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40" r:id="rId2"/>
    <p:sldLayoutId id="2147485041" r:id="rId3"/>
    <p:sldLayoutId id="2147485042" r:id="rId4"/>
    <p:sldLayoutId id="2147485043" r:id="rId5"/>
    <p:sldLayoutId id="2147485044" r:id="rId6"/>
    <p:sldLayoutId id="2147485045" r:id="rId7"/>
    <p:sldLayoutId id="2147485046" r:id="rId8"/>
    <p:sldLayoutId id="2147485047" r:id="rId9"/>
    <p:sldLayoutId id="2147485048" r:id="rId10"/>
    <p:sldLayoutId id="2147485049" r:id="rId11"/>
    <p:sldLayoutId id="2147485050" r:id="rId12"/>
    <p:sldLayoutId id="2147485051" r:id="rId13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9050400" cy="103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40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69" name="PlaceHolder 2"/>
          <p:cNvSpPr>
            <a:spLocks noGrp="1"/>
          </p:cNvSpPr>
          <p:nvPr>
            <p:ph type="body"/>
          </p:nvPr>
        </p:nvSpPr>
        <p:spPr>
          <a:xfrm>
            <a:off x="0" y="1558800"/>
            <a:ext cx="10059840" cy="363384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53" r:id="rId2"/>
    <p:sldLayoutId id="2147485054" r:id="rId3"/>
    <p:sldLayoutId id="2147485055" r:id="rId4"/>
    <p:sldLayoutId id="2147485056" r:id="rId5"/>
    <p:sldLayoutId id="2147485057" r:id="rId6"/>
    <p:sldLayoutId id="2147485058" r:id="rId7"/>
    <p:sldLayoutId id="2147485059" r:id="rId8"/>
    <p:sldLayoutId id="2147485060" r:id="rId9"/>
    <p:sldLayoutId id="2147485061" r:id="rId10"/>
    <p:sldLayoutId id="2147485062" r:id="rId11"/>
    <p:sldLayoutId id="2147485063" r:id="rId12"/>
    <p:sldLayoutId id="2147485064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55000" cy="9349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55000" cy="40431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35240" cy="322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35240" cy="322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488B0663-9E59-4E89-BE35-6A63D74EA4B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63000" cy="10400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5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3000" cy="41482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6" name="PlaceHolder 3"/>
          <p:cNvSpPr>
            <a:spLocks noGrp="1"/>
          </p:cNvSpPr>
          <p:nvPr>
            <p:ph type="dt"/>
          </p:nvPr>
        </p:nvSpPr>
        <p:spPr>
          <a:xfrm>
            <a:off x="502920" y="5737320"/>
            <a:ext cx="2343240" cy="4284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7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8" name="PlaceHolder 5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43240" cy="4284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AF057C0D-4AC8-40E4-B27C-DCCB6B62340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66" r:id="rId2"/>
    <p:sldLayoutId id="2147485067" r:id="rId3"/>
    <p:sldLayoutId id="2147485068" r:id="rId4"/>
    <p:sldLayoutId id="2147485069" r:id="rId5"/>
    <p:sldLayoutId id="2147485070" r:id="rId6"/>
    <p:sldLayoutId id="2147485071" r:id="rId7"/>
    <p:sldLayoutId id="2147485072" r:id="rId8"/>
    <p:sldLayoutId id="2147485073" r:id="rId9"/>
    <p:sldLayoutId id="2147485074" r:id="rId10"/>
    <p:sldLayoutId id="2147485075" r:id="rId11"/>
    <p:sldLayoutId id="2147485076" r:id="rId12"/>
    <p:sldLayoutId id="2147485077" r:id="rId13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10063080" cy="103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44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63080" cy="363852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5" name="PlaceHolder 3"/>
          <p:cNvSpPr>
            <a:spLocks noGrp="1"/>
          </p:cNvSpPr>
          <p:nvPr>
            <p:ph type="dt"/>
          </p:nvPr>
        </p:nvSpPr>
        <p:spPr>
          <a:xfrm>
            <a:off x="502920" y="5738400"/>
            <a:ext cx="2335320" cy="422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46" name="PlaceHolder 4"/>
          <p:cNvSpPr>
            <a:spLocks noGrp="1"/>
          </p:cNvSpPr>
          <p:nvPr>
            <p:ph type="ftr"/>
          </p:nvPr>
        </p:nvSpPr>
        <p:spPr>
          <a:xfrm>
            <a:off x="3446280" y="5738400"/>
            <a:ext cx="3181320" cy="42228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47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335320" cy="422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EC181B93-44C7-42B6-814D-8293857A6352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79" r:id="rId2"/>
    <p:sldLayoutId id="2147485080" r:id="rId3"/>
    <p:sldLayoutId id="2147485081" r:id="rId4"/>
    <p:sldLayoutId id="2147485082" r:id="rId5"/>
    <p:sldLayoutId id="2147485083" r:id="rId6"/>
    <p:sldLayoutId id="2147485084" r:id="rId7"/>
    <p:sldLayoutId id="2147485085" r:id="rId8"/>
    <p:sldLayoutId id="2147485086" r:id="rId9"/>
    <p:sldLayoutId id="2147485087" r:id="rId10"/>
    <p:sldLayoutId id="2147485088" r:id="rId11"/>
    <p:sldLayoutId id="2147485089" r:id="rId12"/>
    <p:sldLayoutId id="2147485090" r:id="rId13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64440" cy="10414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3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4440" cy="41497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4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44680" cy="430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85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6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344680" cy="430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B03AAD0E-396E-4794-AD81-3BD164942A6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092" r:id="rId2"/>
    <p:sldLayoutId id="2147485093" r:id="rId3"/>
    <p:sldLayoutId id="2147485094" r:id="rId4"/>
    <p:sldLayoutId id="2147485095" r:id="rId5"/>
    <p:sldLayoutId id="2147485096" r:id="rId6"/>
    <p:sldLayoutId id="2147485097" r:id="rId7"/>
    <p:sldLayoutId id="2147485098" r:id="rId8"/>
    <p:sldLayoutId id="2147485099" r:id="rId9"/>
    <p:sldLayoutId id="2147485100" r:id="rId10"/>
    <p:sldLayoutId id="2147485101" r:id="rId11"/>
    <p:sldLayoutId id="2147485102" r:id="rId12"/>
    <p:sldLayoutId id="2147485103" r:id="rId13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64440" cy="10414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2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4440" cy="41497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3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44680" cy="430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24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5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344680" cy="430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ABCBD083-39A7-470D-BD94-7B832D45348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05" r:id="rId2"/>
    <p:sldLayoutId id="2147485106" r:id="rId3"/>
    <p:sldLayoutId id="2147485107" r:id="rId4"/>
    <p:sldLayoutId id="2147485108" r:id="rId5"/>
    <p:sldLayoutId id="2147485109" r:id="rId6"/>
    <p:sldLayoutId id="2147485110" r:id="rId7"/>
    <p:sldLayoutId id="2147485111" r:id="rId8"/>
    <p:sldLayoutId id="2147485112" r:id="rId9"/>
    <p:sldLayoutId id="2147485113" r:id="rId10"/>
    <p:sldLayoutId id="2147485114" r:id="rId11"/>
    <p:sldLayoutId id="2147485115" r:id="rId12"/>
    <p:sldLayoutId id="2147485116" r:id="rId13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66240" cy="10429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1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66240" cy="41515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2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46120" cy="4316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63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4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346480" cy="4316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8AAB7F75-2A92-4111-9429-7DE9C22FF7D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18" r:id="rId2"/>
    <p:sldLayoutId id="2147485119" r:id="rId3"/>
    <p:sldLayoutId id="2147485120" r:id="rId4"/>
    <p:sldLayoutId id="2147485121" r:id="rId5"/>
    <p:sldLayoutId id="2147485122" r:id="rId6"/>
    <p:sldLayoutId id="2147485123" r:id="rId7"/>
    <p:sldLayoutId id="2147485124" r:id="rId8"/>
    <p:sldLayoutId id="2147485125" r:id="rId9"/>
    <p:sldLayoutId id="2147485126" r:id="rId10"/>
    <p:sldLayoutId id="2147485127" r:id="rId11"/>
    <p:sldLayoutId id="2147485128" r:id="rId12"/>
    <p:sldLayoutId id="2147485129" r:id="rId13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80720" cy="6300720"/>
          </a:xfrm>
          <a:prstGeom prst="rect">
            <a:avLst/>
          </a:prstGeom>
          <a:ln>
            <a:noFill/>
          </a:ln>
        </p:spPr>
      </p:pic>
      <p:sp>
        <p:nvSpPr>
          <p:cNvPr id="4400" name="PlaceHolder 1"/>
          <p:cNvSpPr>
            <a:spLocks noGrp="1"/>
          </p:cNvSpPr>
          <p:nvPr>
            <p:ph type="title"/>
          </p:nvPr>
        </p:nvSpPr>
        <p:spPr>
          <a:xfrm>
            <a:off x="671040" y="252000"/>
            <a:ext cx="8729640" cy="1042920"/>
          </a:xfrm>
          <a:prstGeom prst="rect">
            <a:avLst/>
          </a:prstGeom>
        </p:spPr>
        <p:txBody>
          <a:bodyPr lIns="90000" rIns="90000" tIns="46800" bIns="46800" anchor="b"/>
          <a:p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title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401" name="PlaceHolder 2"/>
          <p:cNvSpPr>
            <a:spLocks noGrp="1"/>
          </p:cNvSpPr>
          <p:nvPr>
            <p:ph type="body"/>
          </p:nvPr>
        </p:nvSpPr>
        <p:spPr>
          <a:xfrm>
            <a:off x="671040" y="1469880"/>
            <a:ext cx="8729640" cy="41515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outline text format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1" marL="742680" indent="-28548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Second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Third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Fourth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Fifth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Sixth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Seventh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4402" name="PlaceHolder 3"/>
          <p:cNvSpPr>
            <a:spLocks noGrp="1"/>
          </p:cNvSpPr>
          <p:nvPr>
            <p:ph type="dt"/>
          </p:nvPr>
        </p:nvSpPr>
        <p:spPr>
          <a:xfrm>
            <a:off x="6299280" y="5838480"/>
            <a:ext cx="1673280" cy="328680"/>
          </a:xfrm>
          <a:prstGeom prst="rect">
            <a:avLst/>
          </a:prstGeom>
        </p:spPr>
        <p:txBody>
          <a:bodyPr lIns="90000" rIns="90000" tIns="46800" bIns="46800" anchor="ctr"/>
          <a:p>
            <a:pPr marL="215640" indent="-210960"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03" name="CustomShape 4"/>
          <p:cNvSpPr/>
          <p:nvPr/>
        </p:nvSpPr>
        <p:spPr>
          <a:xfrm>
            <a:off x="671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4" name="PlaceHolder 5"/>
          <p:cNvSpPr>
            <a:spLocks noGrp="1"/>
          </p:cNvSpPr>
          <p:nvPr>
            <p:ph type="sldNum"/>
          </p:nvPr>
        </p:nvSpPr>
        <p:spPr>
          <a:xfrm>
            <a:off x="8315280" y="5838480"/>
            <a:ext cx="1085760" cy="328680"/>
          </a:xfrm>
          <a:prstGeom prst="rect">
            <a:avLst/>
          </a:prstGeom>
        </p:spPr>
        <p:txBody>
          <a:bodyPr lIns="90000" rIns="90000" tIns="46800" bIns="46800" anchor="ctr"/>
          <a:p>
            <a:pPr marL="215640" indent="-210960" algn="r">
              <a:lnSpc>
                <a:spcPct val="100000"/>
              </a:lnSpc>
            </a:pPr>
            <a:fld id="{0D8C8C16-8A59-4B32-B0CE-920C02606744}" type="slidenum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31" r:id="rId3"/>
    <p:sldLayoutId id="2147485132" r:id="rId4"/>
    <p:sldLayoutId id="2147485133" r:id="rId5"/>
    <p:sldLayoutId id="2147485134" r:id="rId6"/>
    <p:sldLayoutId id="2147485135" r:id="rId7"/>
    <p:sldLayoutId id="2147485136" r:id="rId8"/>
    <p:sldLayoutId id="2147485137" r:id="rId9"/>
    <p:sldLayoutId id="2147485138" r:id="rId10"/>
    <p:sldLayoutId id="2147485139" r:id="rId11"/>
    <p:sldLayoutId id="2147485140" r:id="rId12"/>
    <p:sldLayoutId id="2147485141" r:id="rId13"/>
    <p:sldLayoutId id="2147485142" r:id="rId14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67680" cy="10447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0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67680" cy="41529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1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47920" cy="4334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42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3" name="PlaceHolder 5"/>
          <p:cNvSpPr>
            <a:spLocks noGrp="1"/>
          </p:cNvSpPr>
          <p:nvPr>
            <p:ph type="sldNum"/>
          </p:nvPr>
        </p:nvSpPr>
        <p:spPr>
          <a:xfrm>
            <a:off x="7223040" y="5737320"/>
            <a:ext cx="2347920" cy="4334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969F0707-D4FF-4D50-9540-007A1AD2E98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  <p:sldLayoutId id="2147485154" r:id="rId12"/>
    <p:sldLayoutId id="2147485155" r:id="rId13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PlaceHolder 1"/>
          <p:cNvSpPr>
            <a:spLocks noGrp="1"/>
          </p:cNvSpPr>
          <p:nvPr>
            <p:ph type="title"/>
          </p:nvPr>
        </p:nvSpPr>
        <p:spPr>
          <a:xfrm>
            <a:off x="503280" y="250560"/>
            <a:ext cx="9059760" cy="10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9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69560" cy="36435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57" r:id="rId2"/>
    <p:sldLayoutId id="2147485158" r:id="rId3"/>
    <p:sldLayoutId id="2147485159" r:id="rId4"/>
    <p:sldLayoutId id="2147485160" r:id="rId5"/>
    <p:sldLayoutId id="2147485161" r:id="rId6"/>
    <p:sldLayoutId id="2147485162" r:id="rId7"/>
    <p:sldLayoutId id="2147485163" r:id="rId8"/>
    <p:sldLayoutId id="2147485164" r:id="rId9"/>
    <p:sldLayoutId id="2147485165" r:id="rId10"/>
    <p:sldLayoutId id="2147485166" r:id="rId11"/>
    <p:sldLayoutId id="2147485167" r:id="rId12"/>
    <p:sldLayoutId id="2147485168" r:id="rId13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PlaceHolder 1"/>
          <p:cNvSpPr>
            <a:spLocks noGrp="1"/>
          </p:cNvSpPr>
          <p:nvPr>
            <p:ph type="title"/>
          </p:nvPr>
        </p:nvSpPr>
        <p:spPr>
          <a:xfrm>
            <a:off x="503280" y="208080"/>
            <a:ext cx="9012240" cy="82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15" name="PlaceHolder 2"/>
          <p:cNvSpPr>
            <a:spLocks noGrp="1"/>
          </p:cNvSpPr>
          <p:nvPr>
            <p:ph type="body"/>
          </p:nvPr>
        </p:nvSpPr>
        <p:spPr>
          <a:xfrm>
            <a:off x="-360" y="1298520"/>
            <a:ext cx="10022040" cy="299880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70" r:id="rId2"/>
    <p:sldLayoutId id="2147485171" r:id="rId3"/>
    <p:sldLayoutId id="2147485172" r:id="rId4"/>
    <p:sldLayoutId id="2147485173" r:id="rId5"/>
    <p:sldLayoutId id="2147485174" r:id="rId6"/>
    <p:sldLayoutId id="2147485175" r:id="rId7"/>
    <p:sldLayoutId id="2147485176" r:id="rId8"/>
    <p:sldLayoutId id="2147485177" r:id="rId9"/>
    <p:sldLayoutId id="2147485178" r:id="rId10"/>
    <p:sldLayoutId id="2147485179" r:id="rId11"/>
    <p:sldLayoutId id="2147485180" r:id="rId12"/>
    <p:sldLayoutId id="2147485181" r:id="rId13"/>
  </p:sldLayoutIdLst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67680" cy="10447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51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67680" cy="41529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52" name="PlaceHolder 3"/>
          <p:cNvSpPr>
            <a:spLocks noGrp="1"/>
          </p:cNvSpPr>
          <p:nvPr>
            <p:ph type="dt"/>
          </p:nvPr>
        </p:nvSpPr>
        <p:spPr>
          <a:xfrm>
            <a:off x="503280" y="5838480"/>
            <a:ext cx="2347920" cy="33012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53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4" name="PlaceHolder 5"/>
          <p:cNvSpPr>
            <a:spLocks noGrp="1"/>
          </p:cNvSpPr>
          <p:nvPr>
            <p:ph type="sldNum"/>
          </p:nvPr>
        </p:nvSpPr>
        <p:spPr>
          <a:xfrm>
            <a:off x="7223040" y="5838480"/>
            <a:ext cx="2347920" cy="3301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B6998071-4B51-4036-B0FE-3011E5621C73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83" r:id="rId2"/>
    <p:sldLayoutId id="2147485184" r:id="rId3"/>
    <p:sldLayoutId id="2147485185" r:id="rId4"/>
    <p:sldLayoutId id="2147485186" r:id="rId5"/>
    <p:sldLayoutId id="2147485187" r:id="rId6"/>
    <p:sldLayoutId id="2147485188" r:id="rId7"/>
    <p:sldLayoutId id="2147485189" r:id="rId8"/>
    <p:sldLayoutId id="2147485190" r:id="rId9"/>
    <p:sldLayoutId id="2147485191" r:id="rId10"/>
    <p:sldLayoutId id="2147485192" r:id="rId11"/>
    <p:sldLayoutId id="2147485193" r:id="rId12"/>
    <p:sldLayoutId id="2147485194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03280" y="247680"/>
            <a:ext cx="8956800" cy="9381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56800" cy="40435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36680" cy="322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PlaceHolder 5"/>
          <p:cNvSpPr>
            <a:spLocks noGrp="1"/>
          </p:cNvSpPr>
          <p:nvPr>
            <p:ph type="sldNum"/>
          </p:nvPr>
        </p:nvSpPr>
        <p:spPr>
          <a:xfrm>
            <a:off x="7223040" y="5733720"/>
            <a:ext cx="2237040" cy="322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B225CBA8-11C7-423B-9217-134E88F3310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PlaceHolder 1"/>
          <p:cNvSpPr>
            <a:spLocks noGrp="1"/>
          </p:cNvSpPr>
          <p:nvPr>
            <p:ph type="title"/>
          </p:nvPr>
        </p:nvSpPr>
        <p:spPr>
          <a:xfrm>
            <a:off x="502920" y="252360"/>
            <a:ext cx="9069480" cy="10461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0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9480" cy="41547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1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49360" cy="43488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92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3" name="PlaceHolder 5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49720" cy="4348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59CEBF6E-0A04-4E24-A834-0548D3A38CC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196" r:id="rId2"/>
    <p:sldLayoutId id="2147485197" r:id="rId3"/>
    <p:sldLayoutId id="2147485198" r:id="rId4"/>
    <p:sldLayoutId id="2147485199" r:id="rId5"/>
    <p:sldLayoutId id="2147485200" r:id="rId6"/>
    <p:sldLayoutId id="2147485201" r:id="rId7"/>
    <p:sldLayoutId id="2147485202" r:id="rId8"/>
    <p:sldLayoutId id="2147485203" r:id="rId9"/>
    <p:sldLayoutId id="2147485204" r:id="rId10"/>
    <p:sldLayoutId id="2147485205" r:id="rId11"/>
    <p:sldLayoutId id="2147485206" r:id="rId12"/>
    <p:sldLayoutId id="2147485207" r:id="rId13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PlaceHolder 1"/>
          <p:cNvSpPr>
            <a:spLocks noGrp="1"/>
          </p:cNvSpPr>
          <p:nvPr>
            <p:ph type="title"/>
          </p:nvPr>
        </p:nvSpPr>
        <p:spPr>
          <a:xfrm>
            <a:off x="503280" y="248760"/>
            <a:ext cx="9026640" cy="100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9" name="PlaceHolder 2"/>
          <p:cNvSpPr>
            <a:spLocks noGrp="1"/>
          </p:cNvSpPr>
          <p:nvPr>
            <p:ph type="body"/>
          </p:nvPr>
        </p:nvSpPr>
        <p:spPr>
          <a:xfrm>
            <a:off x="0" y="1558440"/>
            <a:ext cx="10036080" cy="361332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09" r:id="rId2"/>
    <p:sldLayoutId id="2147485210" r:id="rId3"/>
    <p:sldLayoutId id="2147485211" r:id="rId4"/>
    <p:sldLayoutId id="2147485212" r:id="rId5"/>
    <p:sldLayoutId id="2147485213" r:id="rId6"/>
    <p:sldLayoutId id="2147485214" r:id="rId7"/>
    <p:sldLayoutId id="2147485215" r:id="rId8"/>
    <p:sldLayoutId id="2147485216" r:id="rId9"/>
    <p:sldLayoutId id="2147485217" r:id="rId10"/>
    <p:sldLayoutId id="2147485218" r:id="rId11"/>
    <p:sldLayoutId id="2147485219" r:id="rId12"/>
    <p:sldLayoutId id="2147485220" r:id="rId13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PlaceHolder 1"/>
          <p:cNvSpPr>
            <a:spLocks noGrp="1"/>
          </p:cNvSpPr>
          <p:nvPr>
            <p:ph type="title"/>
          </p:nvPr>
        </p:nvSpPr>
        <p:spPr>
          <a:xfrm>
            <a:off x="502920" y="252360"/>
            <a:ext cx="9069480" cy="10461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65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69480" cy="41547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66" name="PlaceHolder 3"/>
          <p:cNvSpPr>
            <a:spLocks noGrp="1"/>
          </p:cNvSpPr>
          <p:nvPr>
            <p:ph type="dt"/>
          </p:nvPr>
        </p:nvSpPr>
        <p:spPr>
          <a:xfrm>
            <a:off x="503280" y="5838840"/>
            <a:ext cx="2349360" cy="33192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67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8" name="PlaceHolder 5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49720" cy="3319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8F1F49C4-7A3E-4D34-B467-69E73A2A7E0A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22" r:id="rId2"/>
    <p:sldLayoutId id="2147485223" r:id="rId3"/>
    <p:sldLayoutId id="2147485224" r:id="rId4"/>
    <p:sldLayoutId id="2147485225" r:id="rId5"/>
    <p:sldLayoutId id="2147485226" r:id="rId6"/>
    <p:sldLayoutId id="2147485227" r:id="rId7"/>
    <p:sldLayoutId id="2147485228" r:id="rId8"/>
    <p:sldLayoutId id="2147485229" r:id="rId9"/>
    <p:sldLayoutId id="2147485230" r:id="rId10"/>
    <p:sldLayoutId id="2147485231" r:id="rId11"/>
    <p:sldLayoutId id="2147485232" r:id="rId12"/>
    <p:sldLayoutId id="2147485233" r:id="rId13"/>
  </p:sldLayoutIdLst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70920" cy="10479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4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70920" cy="41562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5" name="PlaceHolder 3"/>
          <p:cNvSpPr>
            <a:spLocks noGrp="1"/>
          </p:cNvSpPr>
          <p:nvPr>
            <p:ph type="dt"/>
          </p:nvPr>
        </p:nvSpPr>
        <p:spPr>
          <a:xfrm>
            <a:off x="502920" y="5737320"/>
            <a:ext cx="2351160" cy="43632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06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7" name="PlaceHolder 5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51160" cy="4363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EB2CCE69-86DF-4E46-8079-4F4933F8BEA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35" r:id="rId2"/>
    <p:sldLayoutId id="2147485236" r:id="rId3"/>
    <p:sldLayoutId id="2147485237" r:id="rId4"/>
    <p:sldLayoutId id="2147485238" r:id="rId5"/>
    <p:sldLayoutId id="2147485239" r:id="rId6"/>
    <p:sldLayoutId id="2147485240" r:id="rId7"/>
    <p:sldLayoutId id="2147485241" r:id="rId8"/>
    <p:sldLayoutId id="2147485242" r:id="rId9"/>
    <p:sldLayoutId id="2147485243" r:id="rId10"/>
    <p:sldLayoutId id="2147485244" r:id="rId11"/>
    <p:sldLayoutId id="2147485245" r:id="rId12"/>
    <p:sldLayoutId id="2147485246" r:id="rId13"/>
  </p:sldLayoutIdLst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70920" cy="10479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43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70920" cy="41562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44" name="PlaceHolder 3"/>
          <p:cNvSpPr>
            <a:spLocks noGrp="1"/>
          </p:cNvSpPr>
          <p:nvPr>
            <p:ph type="dt"/>
          </p:nvPr>
        </p:nvSpPr>
        <p:spPr>
          <a:xfrm>
            <a:off x="502920" y="5838840"/>
            <a:ext cx="2351160" cy="33336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45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6" name="PlaceHolder 5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51160" cy="33336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9B571A7E-4D71-4F5C-83D3-478F52A1FF2F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48" r:id="rId2"/>
    <p:sldLayoutId id="2147485249" r:id="rId3"/>
    <p:sldLayoutId id="2147485250" r:id="rId4"/>
    <p:sldLayoutId id="2147485251" r:id="rId5"/>
    <p:sldLayoutId id="2147485252" r:id="rId6"/>
    <p:sldLayoutId id="2147485253" r:id="rId7"/>
    <p:sldLayoutId id="2147485254" r:id="rId8"/>
    <p:sldLayoutId id="2147485255" r:id="rId9"/>
    <p:sldLayoutId id="2147485256" r:id="rId10"/>
    <p:sldLayoutId id="2147485257" r:id="rId11"/>
    <p:sldLayoutId id="2147485258" r:id="rId12"/>
    <p:sldLayoutId id="2147485259" r:id="rId13"/>
  </p:sldLayoutIdLst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PlaceHolder 1"/>
          <p:cNvSpPr>
            <a:spLocks noGrp="1"/>
          </p:cNvSpPr>
          <p:nvPr>
            <p:ph type="title"/>
          </p:nvPr>
        </p:nvSpPr>
        <p:spPr>
          <a:xfrm>
            <a:off x="504000" y="252000"/>
            <a:ext cx="9072000" cy="1050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5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2" name="PlaceHolder 2"/>
          <p:cNvSpPr>
            <a:spLocks noGrp="1"/>
          </p:cNvSpPr>
          <p:nvPr>
            <p:ph type="body"/>
          </p:nvPr>
        </p:nvSpPr>
        <p:spPr>
          <a:xfrm>
            <a:off x="504000" y="1469880"/>
            <a:ext cx="9072000" cy="4157640"/>
          </a:xfrm>
          <a:prstGeom prst="rect">
            <a:avLst/>
          </a:prstGeom>
        </p:spPr>
        <p:txBody>
          <a:bodyPr lIns="90000" rIns="90000" tIns="46800" bIns="46800"/>
          <a:p>
            <a:pPr marL="314640" indent="-314640"/>
            <a:r>
              <a:rPr b="0" lang="en-AU" sz="29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1480" indent="-261720"/>
            <a:r>
              <a:rPr b="0" lang="en-AU" sz="25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57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049760" indent="-209880">
              <a:buClr>
                <a:srgbClr val="ffffff"/>
              </a:buClr>
              <a:buFont typeface="Arial"/>
              <a:buChar char="•"/>
            </a:pPr>
            <a:r>
              <a:rPr b="0" lang="en-AU" sz="22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1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468440" indent="-209520">
              <a:buClr>
                <a:srgbClr val="ffffff"/>
              </a:buClr>
              <a:buFont typeface="Arial"/>
              <a:buChar char="–"/>
            </a:pPr>
            <a:r>
              <a:rPr b="0" lang="en-AU" sz="18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888200" indent="-209520">
              <a:buClr>
                <a:srgbClr val="ffffff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888200" indent="-209520">
              <a:buClr>
                <a:srgbClr val="ffffff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888200" indent="-209520">
              <a:buClr>
                <a:srgbClr val="ffffff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3" name="PlaceHolder 3"/>
          <p:cNvSpPr>
            <a:spLocks noGrp="1"/>
          </p:cNvSpPr>
          <p:nvPr>
            <p:ph type="dt"/>
          </p:nvPr>
        </p:nvSpPr>
        <p:spPr>
          <a:xfrm>
            <a:off x="503280" y="5736600"/>
            <a:ext cx="2352240" cy="437400"/>
          </a:xfrm>
          <a:prstGeom prst="rect">
            <a:avLst/>
          </a:prstGeom>
        </p:spPr>
        <p:txBody>
          <a:bodyPr lIns="90000" rIns="90000" tIns="46800" bIns="46800"/>
          <a:p>
            <a:pPr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84" name="PlaceHolder 4"/>
          <p:cNvSpPr>
            <a:spLocks noGrp="1"/>
          </p:cNvSpPr>
          <p:nvPr>
            <p:ph type="ftr"/>
          </p:nvPr>
        </p:nvSpPr>
        <p:spPr>
          <a:xfrm>
            <a:off x="3443760" y="5736600"/>
            <a:ext cx="3192120" cy="437400"/>
          </a:xfrm>
          <a:prstGeom prst="rect">
            <a:avLst/>
          </a:prstGeom>
        </p:spPr>
        <p:txBody>
          <a:bodyPr lIns="90000" rIns="90000" tIns="46800" bIns="46800"/>
          <a:p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85" name="PlaceHolder 5"/>
          <p:cNvSpPr>
            <a:spLocks noGrp="1"/>
          </p:cNvSpPr>
          <p:nvPr>
            <p:ph type="sldNum"/>
          </p:nvPr>
        </p:nvSpPr>
        <p:spPr>
          <a:xfrm>
            <a:off x="7223400" y="5736600"/>
            <a:ext cx="2352240" cy="437400"/>
          </a:xfrm>
          <a:prstGeom prst="rect">
            <a:avLst/>
          </a:prstGeom>
        </p:spPr>
        <p:txBody>
          <a:bodyPr lIns="90000" rIns="90000" tIns="46800" bIns="46800"/>
          <a:p>
            <a:pPr algn="r"/>
            <a:fld id="{0717A875-B83F-4168-A4EC-4234440AE4B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61" r:id="rId2"/>
    <p:sldLayoutId id="2147485262" r:id="rId3"/>
    <p:sldLayoutId id="2147485263" r:id="rId4"/>
    <p:sldLayoutId id="2147485264" r:id="rId5"/>
    <p:sldLayoutId id="2147485265" r:id="rId6"/>
    <p:sldLayoutId id="2147485266" r:id="rId7"/>
    <p:sldLayoutId id="2147485267" r:id="rId8"/>
    <p:sldLayoutId id="2147485268" r:id="rId9"/>
    <p:sldLayoutId id="2147485269" r:id="rId10"/>
    <p:sldLayoutId id="2147485270" r:id="rId11"/>
    <p:sldLayoutId id="2147485271" r:id="rId12"/>
    <p:sldLayoutId id="2147485272" r:id="rId13"/>
  </p:sldLayoutIdLst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PlaceHolder 1"/>
          <p:cNvSpPr>
            <a:spLocks noGrp="1"/>
          </p:cNvSpPr>
          <p:nvPr>
            <p:ph type="title"/>
          </p:nvPr>
        </p:nvSpPr>
        <p:spPr>
          <a:xfrm>
            <a:off x="0" y="249480"/>
            <a:ext cx="10072800" cy="104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3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3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21" name="PlaceHolder 2"/>
          <p:cNvSpPr>
            <a:spLocks noGrp="1"/>
          </p:cNvSpPr>
          <p:nvPr>
            <p:ph type="body"/>
          </p:nvPr>
        </p:nvSpPr>
        <p:spPr>
          <a:xfrm>
            <a:off x="0" y="1559520"/>
            <a:ext cx="10072800" cy="3647520"/>
          </a:xfrm>
          <a:prstGeom prst="rect">
            <a:avLst/>
          </a:prstGeom>
        </p:spPr>
        <p:txBody>
          <a:bodyPr lIns="0" rIns="0" tIns="27360" bIns="0"/>
          <a:p>
            <a:pPr marL="285120" indent="-285120" algn="ctr"/>
            <a:r>
              <a:rPr b="0" lang="en-AU" sz="333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18480" indent="-237600" algn="ctr"/>
            <a:r>
              <a:rPr b="0" lang="en-AU" sz="23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951120" indent="-19008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332720" indent="-19008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6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67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713240" indent="-190080" algn="ctr">
              <a:buClr>
                <a:srgbClr val="000000"/>
              </a:buClr>
              <a:buFont typeface="Times New Roman"/>
              <a:buChar char="»"/>
            </a:pPr>
            <a:r>
              <a:rPr b="0" lang="en-AU" sz="16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67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713240" indent="-190080" algn="ctr">
              <a:buClr>
                <a:srgbClr val="000000"/>
              </a:buClr>
              <a:buFont typeface="Times New Roman"/>
              <a:buChar char="»"/>
            </a:pPr>
            <a:r>
              <a:rPr b="0" lang="en-AU" sz="16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67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713240" indent="-190080" algn="ctr">
              <a:buClr>
                <a:srgbClr val="000000"/>
              </a:buClr>
              <a:buFont typeface="Times New Roman"/>
              <a:buChar char="»"/>
            </a:pPr>
            <a:r>
              <a:rPr b="0" lang="en-AU" sz="16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67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2" name="PlaceHolder 3"/>
          <p:cNvSpPr>
            <a:spLocks noGrp="1"/>
          </p:cNvSpPr>
          <p:nvPr>
            <p:ph type="dt"/>
          </p:nvPr>
        </p:nvSpPr>
        <p:spPr>
          <a:xfrm>
            <a:off x="502920" y="5738400"/>
            <a:ext cx="2344680" cy="431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23" name="PlaceHolder 4"/>
          <p:cNvSpPr>
            <a:spLocks noGrp="1"/>
          </p:cNvSpPr>
          <p:nvPr>
            <p:ph type="ftr"/>
          </p:nvPr>
        </p:nvSpPr>
        <p:spPr>
          <a:xfrm>
            <a:off x="3446280" y="5738400"/>
            <a:ext cx="3190680" cy="43128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93000"/>
              </a:lnSpc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24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344680" cy="43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710F9B45-7D23-4A43-9C39-1C990021A868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74" r:id="rId2"/>
    <p:sldLayoutId id="2147485275" r:id="rId3"/>
    <p:sldLayoutId id="2147485276" r:id="rId4"/>
    <p:sldLayoutId id="2147485277" r:id="rId5"/>
    <p:sldLayoutId id="2147485278" r:id="rId6"/>
    <p:sldLayoutId id="2147485279" r:id="rId7"/>
    <p:sldLayoutId id="2147485280" r:id="rId8"/>
    <p:sldLayoutId id="2147485281" r:id="rId9"/>
    <p:sldLayoutId id="2147485282" r:id="rId10"/>
    <p:sldLayoutId id="2147485283" r:id="rId11"/>
    <p:sldLayoutId id="2147485284" r:id="rId12"/>
    <p:sldLayoutId id="2147485285" r:id="rId13"/>
  </p:sldLayoutIdLst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9029520" cy="101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60" name="PlaceHolder 2"/>
          <p:cNvSpPr>
            <a:spLocks noGrp="1"/>
          </p:cNvSpPr>
          <p:nvPr>
            <p:ph type="body"/>
          </p:nvPr>
        </p:nvSpPr>
        <p:spPr>
          <a:xfrm>
            <a:off x="-360" y="1558800"/>
            <a:ext cx="10039320" cy="36165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287" r:id="rId2"/>
    <p:sldLayoutId id="2147485288" r:id="rId3"/>
    <p:sldLayoutId id="2147485289" r:id="rId4"/>
    <p:sldLayoutId id="2147485290" r:id="rId5"/>
    <p:sldLayoutId id="2147485291" r:id="rId6"/>
    <p:sldLayoutId id="2147485292" r:id="rId7"/>
    <p:sldLayoutId id="2147485293" r:id="rId8"/>
    <p:sldLayoutId id="2147485294" r:id="rId9"/>
    <p:sldLayoutId id="2147485295" r:id="rId10"/>
    <p:sldLayoutId id="2147485296" r:id="rId11"/>
    <p:sldLayoutId id="2147485297" r:id="rId12"/>
    <p:sldLayoutId id="2147485298" r:id="rId13"/>
  </p:sldLayoutIdLst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PlaceHolder 1"/>
          <p:cNvSpPr>
            <a:spLocks noGrp="1"/>
          </p:cNvSpPr>
          <p:nvPr>
            <p:ph type="title"/>
          </p:nvPr>
        </p:nvSpPr>
        <p:spPr>
          <a:xfrm>
            <a:off x="504000" y="252000"/>
            <a:ext cx="9072000" cy="1050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96" name="PlaceHolder 2"/>
          <p:cNvSpPr>
            <a:spLocks noGrp="1"/>
          </p:cNvSpPr>
          <p:nvPr>
            <p:ph type="body"/>
          </p:nvPr>
        </p:nvSpPr>
        <p:spPr>
          <a:xfrm>
            <a:off x="504000" y="1469880"/>
            <a:ext cx="9072000" cy="4157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>
              <a:buClr>
                <a:srgbClr val="000000"/>
              </a:buClr>
              <a:buFont typeface="Arial"/>
              <a:buChar char="•"/>
            </a:pPr>
            <a:r>
              <a:rPr b="0" lang="en-AU" sz="29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>
              <a:buClr>
                <a:srgbClr val="000000"/>
              </a:buClr>
              <a:buFont typeface="Arial"/>
              <a:buChar char="–"/>
            </a:pPr>
            <a:r>
              <a:rPr b="0" lang="en-AU" sz="25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5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Arial"/>
              <a:buChar char="•"/>
            </a:pPr>
            <a:r>
              <a:rPr b="0" lang="en-AU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Arial"/>
              <a:buChar char="–"/>
            </a:pPr>
            <a:r>
              <a:rPr b="0" lang="en-AU" sz="18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Arial"/>
              <a:buChar char="»"/>
            </a:pPr>
            <a:r>
              <a:rPr b="0" lang="en-AU" sz="18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97" name="PlaceHolder 3"/>
          <p:cNvSpPr>
            <a:spLocks noGrp="1"/>
          </p:cNvSpPr>
          <p:nvPr>
            <p:ph type="dt"/>
          </p:nvPr>
        </p:nvSpPr>
        <p:spPr>
          <a:xfrm>
            <a:off x="503280" y="5839200"/>
            <a:ext cx="2352240" cy="335160"/>
          </a:xfrm>
          <a:prstGeom prst="rect">
            <a:avLst/>
          </a:prstGeom>
        </p:spPr>
        <p:txBody>
          <a:bodyPr lIns="90000" rIns="90000" tIns="46800" bIns="46800" anchor="ctr"/>
          <a:p>
            <a:pPr/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98" name="PlaceHolder 4"/>
          <p:cNvSpPr>
            <a:spLocks noGrp="1"/>
          </p:cNvSpPr>
          <p:nvPr>
            <p:ph type="ftr"/>
          </p:nvPr>
        </p:nvSpPr>
        <p:spPr>
          <a:xfrm>
            <a:off x="3443760" y="5839200"/>
            <a:ext cx="3192120" cy="335160"/>
          </a:xfrm>
          <a:prstGeom prst="rect">
            <a:avLst/>
          </a:prstGeom>
        </p:spPr>
        <p:txBody>
          <a:bodyPr lIns="90000" rIns="90000" tIns="46800" bIns="46800" anchor="ctr"/>
          <a:p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99" name="PlaceHolder 5"/>
          <p:cNvSpPr>
            <a:spLocks noGrp="1"/>
          </p:cNvSpPr>
          <p:nvPr>
            <p:ph type="sldNum"/>
          </p:nvPr>
        </p:nvSpPr>
        <p:spPr>
          <a:xfrm>
            <a:off x="7223400" y="5839200"/>
            <a:ext cx="2352240" cy="335160"/>
          </a:xfrm>
          <a:prstGeom prst="rect">
            <a:avLst/>
          </a:prstGeom>
        </p:spPr>
        <p:txBody>
          <a:bodyPr lIns="90000" rIns="90000" tIns="46800" bIns="46800" anchor="ctr"/>
          <a:p>
            <a:pPr algn="r"/>
            <a:fld id="{C545746D-B7DD-4900-9111-BF1517D0BC9F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  <p:sldLayoutId id="2147485310" r:id="rId12"/>
    <p:sldLayoutId id="2147485311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3280" y="247680"/>
            <a:ext cx="8956800" cy="9367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56800" cy="40435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503280" y="5837400"/>
            <a:ext cx="225900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3443400" y="5840280"/>
            <a:ext cx="319248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37040" cy="2221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0B568EAA-C767-48C5-8411-2E8CE63CA7A7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503280" y="247680"/>
            <a:ext cx="8956800" cy="9381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56800" cy="40435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36680" cy="322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4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PlaceHolder 5"/>
          <p:cNvSpPr>
            <a:spLocks noGrp="1"/>
          </p:cNvSpPr>
          <p:nvPr>
            <p:ph type="sldNum"/>
          </p:nvPr>
        </p:nvSpPr>
        <p:spPr>
          <a:xfrm>
            <a:off x="7223040" y="5733720"/>
            <a:ext cx="2237040" cy="322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F73FB6B8-87A3-48BB-A4AF-B8387C35E1E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503280" y="247680"/>
            <a:ext cx="8959680" cy="9381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503280" y="1467000"/>
            <a:ext cx="8959680" cy="4047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dt"/>
          </p:nvPr>
        </p:nvSpPr>
        <p:spPr>
          <a:xfrm>
            <a:off x="503280" y="5732640"/>
            <a:ext cx="2239920" cy="3254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39920" cy="3254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301E472-F919-4AB4-97CD-BD2ACDBE415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503280" y="5737320"/>
            <a:ext cx="235260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43160" cy="3286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555C0D50-0FC8-41B0-B965-E84D1B862D6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43160" cy="32868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43160" cy="3286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5D016EA-950B-47F6-BA47-082C429D2E6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503280" y="5737320"/>
            <a:ext cx="235260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43160" cy="3286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1E297CAB-19A8-490B-98E9-4A12137C74D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dt"/>
          </p:nvPr>
        </p:nvSpPr>
        <p:spPr>
          <a:xfrm>
            <a:off x="502920" y="5732640"/>
            <a:ext cx="2243160" cy="32688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PlaceHolder 5"/>
          <p:cNvSpPr>
            <a:spLocks noGrp="1"/>
          </p:cNvSpPr>
          <p:nvPr>
            <p:ph type="sldNum"/>
          </p:nvPr>
        </p:nvSpPr>
        <p:spPr>
          <a:xfrm>
            <a:off x="7222680" y="5732640"/>
            <a:ext cx="2243160" cy="3268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FCD05F24-FDA6-4E84-9A96-15EC779CE1D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dt"/>
          </p:nvPr>
        </p:nvSpPr>
        <p:spPr>
          <a:xfrm>
            <a:off x="502920" y="5732640"/>
            <a:ext cx="2243160" cy="32688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PlaceHolder 5"/>
          <p:cNvSpPr>
            <a:spLocks noGrp="1"/>
          </p:cNvSpPr>
          <p:nvPr>
            <p:ph type="sldNum"/>
          </p:nvPr>
        </p:nvSpPr>
        <p:spPr>
          <a:xfrm>
            <a:off x="7222680" y="5732640"/>
            <a:ext cx="2243160" cy="3268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BB61494-0537-42D3-9807-624DAD22859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629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2920" cy="40496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503280" y="5737320"/>
            <a:ext cx="235260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43160" cy="3286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1B9DA82C-C55C-48B0-A89E-D89BEDD1710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167760"/>
            <a:ext cx="8121600" cy="6066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3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000080"/>
            <a:ext cx="8121600" cy="2720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3"/>
          <p:cNvSpPr/>
          <p:nvPr/>
        </p:nvSpPr>
        <p:spPr>
          <a:xfrm>
            <a:off x="457200" y="3903840"/>
            <a:ext cx="213372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"/>
          <p:cNvSpPr/>
          <p:nvPr/>
        </p:nvSpPr>
        <p:spPr>
          <a:xfrm>
            <a:off x="3124080" y="3903840"/>
            <a:ext cx="289584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PlaceHolder 5"/>
          <p:cNvSpPr>
            <a:spLocks noGrp="1"/>
          </p:cNvSpPr>
          <p:nvPr>
            <p:ph type="sldNum"/>
          </p:nvPr>
        </p:nvSpPr>
        <p:spPr>
          <a:xfrm>
            <a:off x="6552720" y="3903840"/>
            <a:ext cx="2025720" cy="1886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39B223C5-338C-46FA-B851-C8ADF397B83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57200" y="167760"/>
            <a:ext cx="8121600" cy="6066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3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457200" y="1000080"/>
            <a:ext cx="8121600" cy="2720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4" name="CustomShape 3"/>
          <p:cNvSpPr/>
          <p:nvPr/>
        </p:nvSpPr>
        <p:spPr>
          <a:xfrm>
            <a:off x="457200" y="3903840"/>
            <a:ext cx="213372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4"/>
          <p:cNvSpPr/>
          <p:nvPr/>
        </p:nvSpPr>
        <p:spPr>
          <a:xfrm>
            <a:off x="3124080" y="3903840"/>
            <a:ext cx="2895840" cy="29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PlaceHolder 5"/>
          <p:cNvSpPr>
            <a:spLocks noGrp="1"/>
          </p:cNvSpPr>
          <p:nvPr>
            <p:ph type="sldNum"/>
          </p:nvPr>
        </p:nvSpPr>
        <p:spPr>
          <a:xfrm>
            <a:off x="6552720" y="3903840"/>
            <a:ext cx="2025720" cy="1886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40DFA77-8B4C-4EC3-B0C3-D3BB6ABB22D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503280" y="250560"/>
            <a:ext cx="89647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503280" y="1467000"/>
            <a:ext cx="8964720" cy="4047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CustomShape 3"/>
          <p:cNvSpPr/>
          <p:nvPr/>
        </p:nvSpPr>
        <p:spPr>
          <a:xfrm>
            <a:off x="503280" y="5734080"/>
            <a:ext cx="235260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PlaceHolder 5"/>
          <p:cNvSpPr>
            <a:spLocks noGrp="1"/>
          </p:cNvSpPr>
          <p:nvPr>
            <p:ph type="sldNum"/>
          </p:nvPr>
        </p:nvSpPr>
        <p:spPr>
          <a:xfrm>
            <a:off x="7223040" y="5733720"/>
            <a:ext cx="2244960" cy="3301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5F8460E2-287A-426D-AE32-C3F28EAE8F3D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503280" y="250560"/>
            <a:ext cx="8964720" cy="941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503280" y="1467000"/>
            <a:ext cx="8964720" cy="4047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2" name="CustomShape 3"/>
          <p:cNvSpPr/>
          <p:nvPr/>
        </p:nvSpPr>
        <p:spPr>
          <a:xfrm>
            <a:off x="503280" y="5834160"/>
            <a:ext cx="2266920" cy="2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PlaceHolder 5"/>
          <p:cNvSpPr>
            <a:spLocks noGrp="1"/>
          </p:cNvSpPr>
          <p:nvPr>
            <p:ph type="sldNum"/>
          </p:nvPr>
        </p:nvSpPr>
        <p:spPr>
          <a:xfrm>
            <a:off x="7223040" y="5834160"/>
            <a:ext cx="2244960" cy="23184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E6D633D9-F460-418F-BE21-DEC65E2B9D0E}" type="slidenum">
              <a:rPr b="0" lang="en-US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66160" cy="944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66160" cy="4052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3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46400" cy="3315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3AD953A-53AF-41BE-8932-68EBA5BFCF9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66160" cy="944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66160" cy="4052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0" name="CustomShape 3"/>
          <p:cNvSpPr/>
          <p:nvPr/>
        </p:nvSpPr>
        <p:spPr>
          <a:xfrm>
            <a:off x="503280" y="5734080"/>
            <a:ext cx="235116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46400" cy="3333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1AB53E96-6755-49E4-B04F-3BBBED525F5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66160" cy="944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66160" cy="4052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 type="dt"/>
          </p:nvPr>
        </p:nvSpPr>
        <p:spPr>
          <a:xfrm>
            <a:off x="503280" y="5736960"/>
            <a:ext cx="2246400" cy="33156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50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46400" cy="3315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A363D5F-A0A9-4203-B2F3-99CAA5A81452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66160" cy="944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7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66160" cy="4052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503280" y="5734080"/>
            <a:ext cx="235116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46400" cy="3333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A674D22-946A-414B-9215-290C92FE08C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2920" y="247680"/>
            <a:ext cx="8948520" cy="9288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2920" y="1465200"/>
            <a:ext cx="8948520" cy="40370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503280" y="5837400"/>
            <a:ext cx="2251080" cy="23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4"/>
          <p:cNvSpPr/>
          <p:nvPr/>
        </p:nvSpPr>
        <p:spPr>
          <a:xfrm>
            <a:off x="3443400" y="5840280"/>
            <a:ext cx="319248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7222680" y="5837040"/>
            <a:ext cx="2228760" cy="21420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6FC7AF9A-1940-494A-A7AF-85DE05D66AB8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66160" cy="9446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503280" y="1465200"/>
            <a:ext cx="8966160" cy="40528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7" name="CustomShape 3"/>
          <p:cNvSpPr/>
          <p:nvPr/>
        </p:nvSpPr>
        <p:spPr>
          <a:xfrm>
            <a:off x="503280" y="5734080"/>
            <a:ext cx="235116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46400" cy="3333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61DFBE32-2CE8-44E8-97F0-A4C39A92255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8969400" cy="949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69400" cy="4056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6" name="CustomShape 3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EF3FD3A1-2114-4945-A823-D4B65FD08E65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8969400" cy="949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69400" cy="4056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5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8971EAB2-2608-4521-BD30-821A7F96F45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8969400" cy="949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69400" cy="4056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4" name="CustomShape 3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6DE6D1D-3508-4063-8EE3-A4259E7026C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8969400" cy="949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69400" cy="4056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3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3E4B4ABD-F81F-45EB-ACA1-4A80F7033DA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8969400" cy="949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69400" cy="4056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5312EDD-82BA-4B99-A87B-42AF2E37277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0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1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AB2B5E0C-3ABA-4D5E-883B-1849765409E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9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3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9E704F25-7BF4-4387-B160-A2B88383D01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9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3339828A-DBF4-4545-A8A3-3CAFDB37FFA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7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8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40D585D-8146-4D98-B259-7050C4AA8E7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48520" cy="9288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2920" y="1465200"/>
            <a:ext cx="8948520" cy="40370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503280" y="5734080"/>
            <a:ext cx="235260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28760" cy="3157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F9554CAF-978A-4FE1-866D-E86793EE296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21E00D52-793D-49FF-B0F1-D7B27736A30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708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5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7084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6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251080" cy="338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EDDFC39-5719-46CC-BB8C-695F97AE666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title"/>
          </p:nvPr>
        </p:nvSpPr>
        <p:spPr>
          <a:xfrm>
            <a:off x="503280" y="248760"/>
            <a:ext cx="8972640" cy="9543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4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8972640" cy="4060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5" name="CustomShape 3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4"/>
          <p:cNvSpPr/>
          <p:nvPr/>
        </p:nvSpPr>
        <p:spPr>
          <a:xfrm>
            <a:off x="3443400" y="5737320"/>
            <a:ext cx="31924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52880" cy="3394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F71E8300-22AC-4CD6-8227-B80A0FFDB04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PlaceHolder 1"/>
          <p:cNvSpPr>
            <a:spLocks noGrp="1"/>
          </p:cNvSpPr>
          <p:nvPr>
            <p:ph type="title"/>
          </p:nvPr>
        </p:nvSpPr>
        <p:spPr>
          <a:xfrm>
            <a:off x="503280" y="248760"/>
            <a:ext cx="8972640" cy="9543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3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8972640" cy="4060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4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52880" cy="3394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D101AB8C-F22D-420D-AC48-B8BB8AFB987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6" r:id="rId1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726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8972640" cy="4060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3" name="CustomShape 3"/>
          <p:cNvSpPr/>
          <p:nvPr/>
        </p:nvSpPr>
        <p:spPr>
          <a:xfrm>
            <a:off x="503280" y="5837400"/>
            <a:ext cx="227484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52880" cy="23940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8A24DF7F-4B8F-4519-98FC-54595E08ECD6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72640" cy="9511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1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8972640" cy="4060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2" name="CustomShape 3"/>
          <p:cNvSpPr/>
          <p:nvPr/>
        </p:nvSpPr>
        <p:spPr>
          <a:xfrm>
            <a:off x="503280" y="5837400"/>
            <a:ext cx="227484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52880" cy="23940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A7E9F4C2-7F7F-4069-89DE-6D109DBD09BA}" type="slidenum">
              <a:rPr b="0" lang="en-GB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503280" y="248760"/>
            <a:ext cx="8972640" cy="9543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8972640" cy="4060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1" name="CustomShape 3"/>
          <p:cNvSpPr/>
          <p:nvPr/>
        </p:nvSpPr>
        <p:spPr>
          <a:xfrm>
            <a:off x="503280" y="5737320"/>
            <a:ext cx="23511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4"/>
          <p:cNvSpPr/>
          <p:nvPr/>
        </p:nvSpPr>
        <p:spPr>
          <a:xfrm>
            <a:off x="3443400" y="5737320"/>
            <a:ext cx="319248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52880" cy="33948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A353393F-2B92-4506-B815-E185E007511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title"/>
          </p:nvPr>
        </p:nvSpPr>
        <p:spPr>
          <a:xfrm>
            <a:off x="503280" y="249120"/>
            <a:ext cx="8980560" cy="9590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9" name="PlaceHolder 2"/>
          <p:cNvSpPr>
            <a:spLocks noGrp="1"/>
          </p:cNvSpPr>
          <p:nvPr>
            <p:ph type="body"/>
          </p:nvPr>
        </p:nvSpPr>
        <p:spPr>
          <a:xfrm>
            <a:off x="503280" y="1468440"/>
            <a:ext cx="8980560" cy="40672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0" name="PlaceHolder 3"/>
          <p:cNvSpPr>
            <a:spLocks noGrp="1"/>
          </p:cNvSpPr>
          <p:nvPr>
            <p:ph type="dt"/>
          </p:nvPr>
        </p:nvSpPr>
        <p:spPr>
          <a:xfrm>
            <a:off x="502920" y="5837040"/>
            <a:ext cx="2260440" cy="24444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08/28/15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1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60800" cy="24444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064A0025-A151-4FAA-8CE7-29ED0EDA6B5F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42400" cy="9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28" name="PlaceHolder 2"/>
          <p:cNvSpPr>
            <a:spLocks noGrp="1"/>
          </p:cNvSpPr>
          <p:nvPr>
            <p:ph type="body"/>
          </p:nvPr>
        </p:nvSpPr>
        <p:spPr>
          <a:xfrm>
            <a:off x="-360" y="1557000"/>
            <a:ext cx="9952200" cy="35290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PlaceHolder 1"/>
          <p:cNvSpPr>
            <a:spLocks noGrp="1"/>
          </p:cNvSpPr>
          <p:nvPr>
            <p:ph type="title"/>
          </p:nvPr>
        </p:nvSpPr>
        <p:spPr>
          <a:xfrm>
            <a:off x="503280" y="247680"/>
            <a:ext cx="8980560" cy="96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40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64" name="PlaceHolder 2"/>
          <p:cNvSpPr>
            <a:spLocks noGrp="1"/>
          </p:cNvSpPr>
          <p:nvPr>
            <p:ph type="body"/>
          </p:nvPr>
        </p:nvSpPr>
        <p:spPr>
          <a:xfrm>
            <a:off x="0" y="1558800"/>
            <a:ext cx="9990000" cy="356400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  <p:sldLayoutId id="2147484283" r:id="rId12"/>
    <p:sldLayoutId id="2147484284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2920" y="249120"/>
            <a:ext cx="8948520" cy="9288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2920" y="1465200"/>
            <a:ext cx="8948520" cy="40370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28760" cy="31572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28760" cy="3157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6F91A354-6A46-4011-8B88-26B747A8CC8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8982000" cy="9619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0" name="PlaceHolder 2"/>
          <p:cNvSpPr>
            <a:spLocks noGrp="1"/>
          </p:cNvSpPr>
          <p:nvPr>
            <p:ph type="body"/>
          </p:nvPr>
        </p:nvSpPr>
        <p:spPr>
          <a:xfrm>
            <a:off x="503280" y="1468440"/>
            <a:ext cx="8982000" cy="40687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1" name="PlaceHolder 3"/>
          <p:cNvSpPr>
            <a:spLocks noGrp="1"/>
          </p:cNvSpPr>
          <p:nvPr>
            <p:ph type="dt"/>
          </p:nvPr>
        </p:nvSpPr>
        <p:spPr>
          <a:xfrm>
            <a:off x="503280" y="5837040"/>
            <a:ext cx="2262240" cy="24588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2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62240" cy="24588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DA884B0C-5189-4927-9809-39D13FD0B6A5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8982000" cy="9619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9" name="PlaceHolder 2"/>
          <p:cNvSpPr>
            <a:spLocks noGrp="1"/>
          </p:cNvSpPr>
          <p:nvPr>
            <p:ph type="body"/>
          </p:nvPr>
        </p:nvSpPr>
        <p:spPr>
          <a:xfrm>
            <a:off x="503280" y="1468440"/>
            <a:ext cx="8982000" cy="40687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0" name="PlaceHolder 3"/>
          <p:cNvSpPr>
            <a:spLocks noGrp="1"/>
          </p:cNvSpPr>
          <p:nvPr>
            <p:ph type="dt"/>
          </p:nvPr>
        </p:nvSpPr>
        <p:spPr>
          <a:xfrm>
            <a:off x="503280" y="5837040"/>
            <a:ext cx="2262240" cy="24588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41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PlaceHolder 5"/>
          <p:cNvSpPr>
            <a:spLocks noGrp="1"/>
          </p:cNvSpPr>
          <p:nvPr>
            <p:ph type="sldNum"/>
          </p:nvPr>
        </p:nvSpPr>
        <p:spPr>
          <a:xfrm>
            <a:off x="7223040" y="5837040"/>
            <a:ext cx="2262240" cy="24588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CD31528E-1813-454F-8D1E-DE1C2D815168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  <p:sldLayoutId id="2147484309" r:id="rId12"/>
    <p:sldLayoutId id="2147484310" r:id="rId1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502920" y="247680"/>
            <a:ext cx="8978760" cy="96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40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8" name="PlaceHolder 2"/>
          <p:cNvSpPr>
            <a:spLocks noGrp="1"/>
          </p:cNvSpPr>
          <p:nvPr>
            <p:ph type="body"/>
          </p:nvPr>
        </p:nvSpPr>
        <p:spPr>
          <a:xfrm>
            <a:off x="0" y="1558800"/>
            <a:ext cx="9988560" cy="356400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title"/>
          </p:nvPr>
        </p:nvSpPr>
        <p:spPr>
          <a:xfrm>
            <a:off x="502920" y="250920"/>
            <a:ext cx="8985240" cy="9633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85240" cy="40719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5" name="PlaceHolder 3"/>
          <p:cNvSpPr>
            <a:spLocks noGrp="1"/>
          </p:cNvSpPr>
          <p:nvPr>
            <p:ph type="dt"/>
          </p:nvPr>
        </p:nvSpPr>
        <p:spPr>
          <a:xfrm>
            <a:off x="502920" y="5837400"/>
            <a:ext cx="2265480" cy="24912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16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PlaceHolder 5"/>
          <p:cNvSpPr>
            <a:spLocks noGrp="1"/>
          </p:cNvSpPr>
          <p:nvPr>
            <p:ph type="sldNum"/>
          </p:nvPr>
        </p:nvSpPr>
        <p:spPr>
          <a:xfrm>
            <a:off x="7222680" y="5837400"/>
            <a:ext cx="2265480" cy="2491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E30C6B7F-C6AF-4B95-B555-DC9F1647D3C5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PlaceHolder 1"/>
          <p:cNvSpPr>
            <a:spLocks noGrp="1"/>
          </p:cNvSpPr>
          <p:nvPr>
            <p:ph type="title"/>
          </p:nvPr>
        </p:nvSpPr>
        <p:spPr>
          <a:xfrm>
            <a:off x="502920" y="250920"/>
            <a:ext cx="8985240" cy="9633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3" name="PlaceHolder 2"/>
          <p:cNvSpPr>
            <a:spLocks noGrp="1"/>
          </p:cNvSpPr>
          <p:nvPr>
            <p:ph type="body"/>
          </p:nvPr>
        </p:nvSpPr>
        <p:spPr>
          <a:xfrm>
            <a:off x="502920" y="1468080"/>
            <a:ext cx="8985240" cy="40719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4" name="PlaceHolder 3"/>
          <p:cNvSpPr>
            <a:spLocks noGrp="1"/>
          </p:cNvSpPr>
          <p:nvPr>
            <p:ph type="dt"/>
          </p:nvPr>
        </p:nvSpPr>
        <p:spPr>
          <a:xfrm>
            <a:off x="502920" y="5837400"/>
            <a:ext cx="2265480" cy="24912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5" name="CustomShape 4"/>
          <p:cNvSpPr/>
          <p:nvPr/>
        </p:nvSpPr>
        <p:spPr>
          <a:xfrm>
            <a:off x="3443400" y="5838840"/>
            <a:ext cx="319248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PlaceHolder 5"/>
          <p:cNvSpPr>
            <a:spLocks noGrp="1"/>
          </p:cNvSpPr>
          <p:nvPr>
            <p:ph type="sldNum"/>
          </p:nvPr>
        </p:nvSpPr>
        <p:spPr>
          <a:xfrm>
            <a:off x="7222680" y="5837400"/>
            <a:ext cx="2265480" cy="2491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D0ED7120-7A16-4A0E-854F-C2EA33913479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" descr=""/>
          <p:cNvPicPr/>
          <p:nvPr/>
        </p:nvPicPr>
        <p:blipFill>
          <a:blip r:embed="rId2"/>
          <a:srcRect l="0" t="33333" r="0" b="0"/>
          <a:stretch/>
        </p:blipFill>
        <p:spPr>
          <a:xfrm>
            <a:off x="0" y="0"/>
            <a:ext cx="10078920" cy="4200480"/>
          </a:xfrm>
          <a:prstGeom prst="rect">
            <a:avLst/>
          </a:prstGeom>
          <a:ln>
            <a:noFill/>
          </a:ln>
        </p:spPr>
      </p:pic>
      <p:sp>
        <p:nvSpPr>
          <p:cNvPr id="2092" name="PlaceHolder 1"/>
          <p:cNvSpPr>
            <a:spLocks noGrp="1"/>
          </p:cNvSpPr>
          <p:nvPr>
            <p:ph type="title"/>
          </p:nvPr>
        </p:nvSpPr>
        <p:spPr>
          <a:xfrm>
            <a:off x="671040" y="250560"/>
            <a:ext cx="8650440" cy="965160"/>
          </a:xfrm>
          <a:prstGeom prst="rect">
            <a:avLst/>
          </a:prstGeom>
        </p:spPr>
        <p:txBody>
          <a:bodyPr lIns="90000" rIns="90000" tIns="46800" bIns="46800" anchor="b"/>
          <a:p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title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93" name="PlaceHolder 2"/>
          <p:cNvSpPr>
            <a:spLocks noGrp="1"/>
          </p:cNvSpPr>
          <p:nvPr>
            <p:ph type="body"/>
          </p:nvPr>
        </p:nvSpPr>
        <p:spPr>
          <a:xfrm>
            <a:off x="671040" y="1469880"/>
            <a:ext cx="8650440" cy="40737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outline text format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1" marL="742680" indent="-28548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Second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Third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Fourth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Fifth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Sixth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Seventh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94" name="CustomShape 3"/>
          <p:cNvSpPr/>
          <p:nvPr/>
        </p:nvSpPr>
        <p:spPr>
          <a:xfrm>
            <a:off x="6299280" y="5837400"/>
            <a:ext cx="16174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4"/>
          <p:cNvSpPr/>
          <p:nvPr/>
        </p:nvSpPr>
        <p:spPr>
          <a:xfrm>
            <a:off x="671400" y="5838840"/>
            <a:ext cx="319104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PlaceHolder 5"/>
          <p:cNvSpPr>
            <a:spLocks noGrp="1"/>
          </p:cNvSpPr>
          <p:nvPr>
            <p:ph type="sldNum"/>
          </p:nvPr>
        </p:nvSpPr>
        <p:spPr>
          <a:xfrm>
            <a:off x="8315280" y="5837400"/>
            <a:ext cx="1008000" cy="25056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893D3F44-C08F-4981-B94E-6E00EE86C0E2}" type="slidenum">
              <a:rPr b="0" lang="en-AU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6300720"/>
          </a:xfrm>
          <a:prstGeom prst="rect">
            <a:avLst/>
          </a:prstGeom>
          <a:ln>
            <a:noFill/>
          </a:ln>
        </p:spPr>
      </p:pic>
      <p:sp>
        <p:nvSpPr>
          <p:cNvPr id="2132" name="PlaceHolder 1"/>
          <p:cNvSpPr>
            <a:spLocks noGrp="1"/>
          </p:cNvSpPr>
          <p:nvPr>
            <p:ph type="title"/>
          </p:nvPr>
        </p:nvSpPr>
        <p:spPr>
          <a:xfrm>
            <a:off x="671040" y="250560"/>
            <a:ext cx="8650440" cy="965160"/>
          </a:xfrm>
          <a:prstGeom prst="rect">
            <a:avLst/>
          </a:prstGeom>
        </p:spPr>
        <p:txBody>
          <a:bodyPr lIns="90000" rIns="90000" tIns="46800" bIns="46800" anchor="b"/>
          <a:p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title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33" name="PlaceHolder 2"/>
          <p:cNvSpPr>
            <a:spLocks noGrp="1"/>
          </p:cNvSpPr>
          <p:nvPr>
            <p:ph type="body"/>
          </p:nvPr>
        </p:nvSpPr>
        <p:spPr>
          <a:xfrm>
            <a:off x="671040" y="1469880"/>
            <a:ext cx="8650440" cy="40737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Click to edit the outline text format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1" marL="742680" indent="-285480"/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Second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Third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Fourth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Fifth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Sixth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Seventh Outline Level</a:t>
            </a:r>
            <a:endParaRPr b="0" lang="en-AU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134" name="CustomShape 3"/>
          <p:cNvSpPr/>
          <p:nvPr/>
        </p:nvSpPr>
        <p:spPr>
          <a:xfrm>
            <a:off x="6299280" y="5837400"/>
            <a:ext cx="161748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CustomShape 4"/>
          <p:cNvSpPr/>
          <p:nvPr/>
        </p:nvSpPr>
        <p:spPr>
          <a:xfrm>
            <a:off x="671400" y="5838840"/>
            <a:ext cx="319104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PlaceHolder 5"/>
          <p:cNvSpPr>
            <a:spLocks noGrp="1"/>
          </p:cNvSpPr>
          <p:nvPr>
            <p:ph type="sldNum"/>
          </p:nvPr>
        </p:nvSpPr>
        <p:spPr>
          <a:xfrm>
            <a:off x="8315280" y="5837400"/>
            <a:ext cx="1008000" cy="25056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F820665C-B03B-420F-B03E-87E6071FC54A}" type="slidenum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  <p:sldLayoutId id="2147484374" r:id="rId13"/>
    <p:sldLayoutId id="2147484375" r:id="rId14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9993240" cy="96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72" name="PlaceHolder 2"/>
          <p:cNvSpPr>
            <a:spLocks noGrp="1"/>
          </p:cNvSpPr>
          <p:nvPr>
            <p:ph type="body"/>
          </p:nvPr>
        </p:nvSpPr>
        <p:spPr>
          <a:xfrm>
            <a:off x="-360" y="1560600"/>
            <a:ext cx="9993240" cy="356688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3" name="CustomShape 3"/>
          <p:cNvSpPr/>
          <p:nvPr/>
        </p:nvSpPr>
        <p:spPr>
          <a:xfrm>
            <a:off x="503280" y="5738760"/>
            <a:ext cx="228744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4"/>
          <p:cNvSpPr/>
          <p:nvPr/>
        </p:nvSpPr>
        <p:spPr>
          <a:xfrm>
            <a:off x="3446640" y="5738760"/>
            <a:ext cx="313344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265480" cy="3510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498B0692-7C0F-4068-B567-3B0B95EF473F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PlaceHolder 1"/>
          <p:cNvSpPr>
            <a:spLocks noGrp="1"/>
          </p:cNvSpPr>
          <p:nvPr>
            <p:ph type="title"/>
          </p:nvPr>
        </p:nvSpPr>
        <p:spPr>
          <a:xfrm>
            <a:off x="0" y="248760"/>
            <a:ext cx="9988560" cy="96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11" name="PlaceHolder 2"/>
          <p:cNvSpPr>
            <a:spLocks noGrp="1"/>
          </p:cNvSpPr>
          <p:nvPr>
            <p:ph type="body"/>
          </p:nvPr>
        </p:nvSpPr>
        <p:spPr>
          <a:xfrm>
            <a:off x="0" y="1557000"/>
            <a:ext cx="9988560" cy="465300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2" name="CustomShape 3"/>
          <p:cNvSpPr/>
          <p:nvPr/>
        </p:nvSpPr>
        <p:spPr>
          <a:xfrm>
            <a:off x="503280" y="5738760"/>
            <a:ext cx="228600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CustomShape 4"/>
          <p:cNvSpPr/>
          <p:nvPr/>
        </p:nvSpPr>
        <p:spPr>
          <a:xfrm>
            <a:off x="3448080" y="5738760"/>
            <a:ext cx="313380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PlaceHolder 5"/>
          <p:cNvSpPr>
            <a:spLocks noGrp="1"/>
          </p:cNvSpPr>
          <p:nvPr>
            <p:ph type="sldNum"/>
          </p:nvPr>
        </p:nvSpPr>
        <p:spPr>
          <a:xfrm>
            <a:off x="7227360" y="5738400"/>
            <a:ext cx="2264040" cy="3510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5EEDDC67-A8F4-41B9-9E20-8D350601CE06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PlaceHolder 1"/>
          <p:cNvSpPr>
            <a:spLocks noGrp="1"/>
          </p:cNvSpPr>
          <p:nvPr>
            <p:ph type="title"/>
          </p:nvPr>
        </p:nvSpPr>
        <p:spPr>
          <a:xfrm>
            <a:off x="502920" y="250920"/>
            <a:ext cx="8969400" cy="9475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0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69400" cy="40575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1" name="CustomShape 3"/>
          <p:cNvSpPr/>
          <p:nvPr/>
        </p:nvSpPr>
        <p:spPr>
          <a:xfrm>
            <a:off x="503280" y="5734080"/>
            <a:ext cx="235116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49640" cy="3366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632356D7-05D0-4B8E-A264-5279DB12981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54" name="CustomShape 6"/>
          <p:cNvSpPr/>
          <p:nvPr/>
        </p:nvSpPr>
        <p:spPr>
          <a:xfrm>
            <a:off x="503280" y="5738760"/>
            <a:ext cx="229068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CustomShape 7"/>
          <p:cNvSpPr/>
          <p:nvPr/>
        </p:nvSpPr>
        <p:spPr>
          <a:xfrm>
            <a:off x="3448080" y="5738760"/>
            <a:ext cx="313848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51760" cy="9334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3280" y="1464840"/>
            <a:ext cx="8951760" cy="4038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503280" y="5734080"/>
            <a:ext cx="235260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32000" cy="3204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768F84E7-9553-4A5F-BCED-1CD41C903D3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laceHolder 1"/>
          <p:cNvSpPr>
            <a:spLocks noGrp="1"/>
          </p:cNvSpPr>
          <p:nvPr>
            <p:ph type="title"/>
          </p:nvPr>
        </p:nvSpPr>
        <p:spPr>
          <a:xfrm>
            <a:off x="0" y="250920"/>
            <a:ext cx="9996480" cy="96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91" name="PlaceHolder 2"/>
          <p:cNvSpPr>
            <a:spLocks noGrp="1"/>
          </p:cNvSpPr>
          <p:nvPr>
            <p:ph type="body"/>
          </p:nvPr>
        </p:nvSpPr>
        <p:spPr>
          <a:xfrm>
            <a:off x="0" y="1558800"/>
            <a:ext cx="9996480" cy="357048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2" name="CustomShape 3"/>
          <p:cNvSpPr/>
          <p:nvPr/>
        </p:nvSpPr>
        <p:spPr>
          <a:xfrm>
            <a:off x="503280" y="5738760"/>
            <a:ext cx="229068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CustomShape 4"/>
          <p:cNvSpPr/>
          <p:nvPr/>
        </p:nvSpPr>
        <p:spPr>
          <a:xfrm>
            <a:off x="3446640" y="5738760"/>
            <a:ext cx="313668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PlaceHolder 5"/>
          <p:cNvSpPr>
            <a:spLocks noGrp="1"/>
          </p:cNvSpPr>
          <p:nvPr>
            <p:ph type="sldNum"/>
          </p:nvPr>
        </p:nvSpPr>
        <p:spPr>
          <a:xfrm>
            <a:off x="7226280" y="5738760"/>
            <a:ext cx="2268720" cy="3542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B75BCE6B-D8BD-49D7-8366-A1EE4401241D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  <p:sldLayoutId id="2147484426" r:id="rId12"/>
    <p:sldLayoutId id="2147484427" r:id="rId1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609480" y="272520"/>
            <a:ext cx="10893600" cy="10638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0" name="PlaceHolder 2"/>
          <p:cNvSpPr>
            <a:spLocks noGrp="1"/>
          </p:cNvSpPr>
          <p:nvPr>
            <p:ph type="body"/>
          </p:nvPr>
        </p:nvSpPr>
        <p:spPr>
          <a:xfrm>
            <a:off x="609480" y="1598760"/>
            <a:ext cx="10893600" cy="44481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1" name="CustomShape 3"/>
          <p:cNvSpPr/>
          <p:nvPr/>
        </p:nvSpPr>
        <p:spPr>
          <a:xfrm>
            <a:off x="609480" y="6356520"/>
            <a:ext cx="2787840" cy="30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CustomShape 4"/>
          <p:cNvSpPr/>
          <p:nvPr/>
        </p:nvSpPr>
        <p:spPr>
          <a:xfrm>
            <a:off x="4165560" y="6356520"/>
            <a:ext cx="386100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PlaceHolder 5"/>
          <p:cNvSpPr>
            <a:spLocks noGrp="1"/>
          </p:cNvSpPr>
          <p:nvPr>
            <p:ph type="sldNum"/>
          </p:nvPr>
        </p:nvSpPr>
        <p:spPr>
          <a:xfrm>
            <a:off x="8737560" y="6356160"/>
            <a:ext cx="2765520" cy="28548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E548EF34-682D-4598-A313-BFAAB1026E25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29" r:id="rId2"/>
    <p:sldLayoutId id="2147484430" r:id="rId3"/>
    <p:sldLayoutId id="2147484431" r:id="rId4"/>
    <p:sldLayoutId id="2147484432" r:id="rId5"/>
    <p:sldLayoutId id="2147484433" r:id="rId6"/>
    <p:sldLayoutId id="2147484434" r:id="rId7"/>
    <p:sldLayoutId id="2147484435" r:id="rId8"/>
    <p:sldLayoutId id="2147484436" r:id="rId9"/>
    <p:sldLayoutId id="2147484437" r:id="rId10"/>
    <p:sldLayoutId id="2147484438" r:id="rId11"/>
    <p:sldLayoutId id="2147484439" r:id="rId12"/>
    <p:sldLayoutId id="2147484440" r:id="rId13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PlaceHolder 1"/>
          <p:cNvSpPr>
            <a:spLocks noGrp="1"/>
          </p:cNvSpPr>
          <p:nvPr>
            <p:ph type="title"/>
          </p:nvPr>
        </p:nvSpPr>
        <p:spPr>
          <a:xfrm>
            <a:off x="0" y="249120"/>
            <a:ext cx="10002960" cy="97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69" name="PlaceHolder 2"/>
          <p:cNvSpPr>
            <a:spLocks noGrp="1"/>
          </p:cNvSpPr>
          <p:nvPr>
            <p:ph type="body"/>
          </p:nvPr>
        </p:nvSpPr>
        <p:spPr>
          <a:xfrm>
            <a:off x="0" y="1560240"/>
            <a:ext cx="10002960" cy="357660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0" name="CustomShape 3"/>
          <p:cNvSpPr/>
          <p:nvPr/>
        </p:nvSpPr>
        <p:spPr>
          <a:xfrm>
            <a:off x="503280" y="5738760"/>
            <a:ext cx="229716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CustomShape 4"/>
          <p:cNvSpPr/>
          <p:nvPr/>
        </p:nvSpPr>
        <p:spPr>
          <a:xfrm>
            <a:off x="3446640" y="5738760"/>
            <a:ext cx="314316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2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274840" cy="36036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9632EBC9-7CF8-4A3E-A9D3-07B896216ED6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PlaceHolder 1"/>
          <p:cNvSpPr>
            <a:spLocks noGrp="1"/>
          </p:cNvSpPr>
          <p:nvPr>
            <p:ph type="title"/>
          </p:nvPr>
        </p:nvSpPr>
        <p:spPr>
          <a:xfrm>
            <a:off x="502920" y="250920"/>
            <a:ext cx="9001080" cy="97776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8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01080" cy="4087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9" name="CustomShape 3"/>
          <p:cNvSpPr/>
          <p:nvPr/>
        </p:nvSpPr>
        <p:spPr>
          <a:xfrm>
            <a:off x="503280" y="5837400"/>
            <a:ext cx="2303280" cy="28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PlaceHolder 5"/>
          <p:cNvSpPr>
            <a:spLocks noGrp="1"/>
          </p:cNvSpPr>
          <p:nvPr>
            <p:ph type="sldNum"/>
          </p:nvPr>
        </p:nvSpPr>
        <p:spPr>
          <a:xfrm>
            <a:off x="7222680" y="5837400"/>
            <a:ext cx="2281320" cy="26352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1446AA46-6D10-42FA-B695-DAD0774C14BB}" type="slidenum">
              <a:rPr b="0" lang="en-US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10009080" cy="98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47" name="PlaceHolder 2"/>
          <p:cNvSpPr>
            <a:spLocks noGrp="1"/>
          </p:cNvSpPr>
          <p:nvPr>
            <p:ph type="body"/>
          </p:nvPr>
        </p:nvSpPr>
        <p:spPr>
          <a:xfrm>
            <a:off x="-360" y="1560240"/>
            <a:ext cx="10009080" cy="358308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8" name="CustomShape 3"/>
          <p:cNvSpPr/>
          <p:nvPr/>
        </p:nvSpPr>
        <p:spPr>
          <a:xfrm>
            <a:off x="503280" y="5738760"/>
            <a:ext cx="2303280" cy="3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CustomShape 4"/>
          <p:cNvSpPr/>
          <p:nvPr/>
        </p:nvSpPr>
        <p:spPr>
          <a:xfrm>
            <a:off x="3446640" y="5738760"/>
            <a:ext cx="3149280" cy="38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281320" cy="3668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75C3765B-07B7-440E-B4D8-B6E71E9AF961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  <p:sldLayoutId id="2147484478" r:id="rId12"/>
    <p:sldLayoutId id="2147484479" r:id="rId13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9004320" cy="98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 type="body"/>
          </p:nvPr>
        </p:nvSpPr>
        <p:spPr>
          <a:xfrm>
            <a:off x="-360" y="1557360"/>
            <a:ext cx="10014120" cy="35877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  <p:sldLayoutId id="2147484492" r:id="rId13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title"/>
          </p:nvPr>
        </p:nvSpPr>
        <p:spPr>
          <a:xfrm>
            <a:off x="0" y="247320"/>
            <a:ext cx="10005840" cy="979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52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52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22" name="PlaceHolder 2"/>
          <p:cNvSpPr>
            <a:spLocks noGrp="1"/>
          </p:cNvSpPr>
          <p:nvPr>
            <p:ph type="body"/>
          </p:nvPr>
        </p:nvSpPr>
        <p:spPr>
          <a:xfrm>
            <a:off x="0" y="1558440"/>
            <a:ext cx="10005840" cy="466884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3" name="CustomShape 3"/>
          <p:cNvSpPr/>
          <p:nvPr/>
        </p:nvSpPr>
        <p:spPr>
          <a:xfrm>
            <a:off x="503280" y="5738760"/>
            <a:ext cx="2305080" cy="3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4" name="CustomShape 4"/>
          <p:cNvSpPr/>
          <p:nvPr/>
        </p:nvSpPr>
        <p:spPr>
          <a:xfrm>
            <a:off x="3448080" y="5738760"/>
            <a:ext cx="3152880" cy="3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5" name="PlaceHolder 5"/>
          <p:cNvSpPr>
            <a:spLocks noGrp="1"/>
          </p:cNvSpPr>
          <p:nvPr>
            <p:ph type="sldNum"/>
          </p:nvPr>
        </p:nvSpPr>
        <p:spPr>
          <a:xfrm>
            <a:off x="7227720" y="5738400"/>
            <a:ext cx="2283120" cy="368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B2B709A2-14D7-4F2B-8428-8A7C9D813EC6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  <p:sldLayoutId id="2147484504" r:id="rId12"/>
    <p:sldLayoutId id="2147484505" r:id="rId1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9004320" cy="98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1" name="PlaceHolder 2"/>
          <p:cNvSpPr>
            <a:spLocks noGrp="1"/>
          </p:cNvSpPr>
          <p:nvPr>
            <p:ph type="body"/>
          </p:nvPr>
        </p:nvSpPr>
        <p:spPr>
          <a:xfrm>
            <a:off x="-360" y="1557360"/>
            <a:ext cx="10014120" cy="35877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07" r:id="rId2"/>
    <p:sldLayoutId id="2147484508" r:id="rId3"/>
    <p:sldLayoutId id="2147484509" r:id="rId4"/>
    <p:sldLayoutId id="2147484510" r:id="rId5"/>
    <p:sldLayoutId id="2147484511" r:id="rId6"/>
    <p:sldLayoutId id="2147484512" r:id="rId7"/>
    <p:sldLayoutId id="2147484513" r:id="rId8"/>
    <p:sldLayoutId id="2147484514" r:id="rId9"/>
    <p:sldLayoutId id="2147484515" r:id="rId10"/>
    <p:sldLayoutId id="2147484516" r:id="rId11"/>
    <p:sldLayoutId id="2147484517" r:id="rId12"/>
    <p:sldLayoutId id="2147484518" r:id="rId13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PlaceHolder 1"/>
          <p:cNvSpPr>
            <a:spLocks noGrp="1"/>
          </p:cNvSpPr>
          <p:nvPr>
            <p:ph type="title"/>
          </p:nvPr>
        </p:nvSpPr>
        <p:spPr>
          <a:xfrm>
            <a:off x="503280" y="250560"/>
            <a:ext cx="9005760" cy="98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7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15560" cy="35895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PlaceHolder 1"/>
          <p:cNvSpPr>
            <a:spLocks noGrp="1"/>
          </p:cNvSpPr>
          <p:nvPr>
            <p:ph type="dt"/>
          </p:nvPr>
        </p:nvSpPr>
        <p:spPr>
          <a:xfrm>
            <a:off x="503280" y="5736960"/>
            <a:ext cx="2292480" cy="3776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33" name="CustomShape 2"/>
          <p:cNvSpPr/>
          <p:nvPr/>
        </p:nvSpPr>
        <p:spPr>
          <a:xfrm>
            <a:off x="3443400" y="5737320"/>
            <a:ext cx="31906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4" name="PlaceHolder 3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92480" cy="3776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8A25ECC0-1461-4AB2-8538-05A9B2E12B30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35" name="PlaceHolder 4"/>
          <p:cNvSpPr>
            <a:spLocks noGrp="1"/>
          </p:cNvSpPr>
          <p:nvPr>
            <p:ph type="title"/>
          </p:nvPr>
        </p:nvSpPr>
        <p:spPr>
          <a:xfrm>
            <a:off x="503280" y="250920"/>
            <a:ext cx="9012240" cy="993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6" name="PlaceHolder 5"/>
          <p:cNvSpPr>
            <a:spLocks noGrp="1"/>
          </p:cNvSpPr>
          <p:nvPr>
            <p:ph type="body"/>
          </p:nvPr>
        </p:nvSpPr>
        <p:spPr>
          <a:xfrm>
            <a:off x="503280" y="1473120"/>
            <a:ext cx="9012240" cy="3595680"/>
          </a:xfrm>
          <a:prstGeom prst="rect">
            <a:avLst/>
          </a:prstGeom>
        </p:spPr>
        <p:txBody>
          <a:bodyPr lIns="0" rIns="0" tIns="25920" bIns="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3280" y="247320"/>
            <a:ext cx="8951760" cy="9334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3280" y="1464840"/>
            <a:ext cx="8951760" cy="4038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dt"/>
          </p:nvPr>
        </p:nvSpPr>
        <p:spPr>
          <a:xfrm>
            <a:off x="503280" y="5732640"/>
            <a:ext cx="2232000" cy="3204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5"/>
          <p:cNvSpPr>
            <a:spLocks noGrp="1"/>
          </p:cNvSpPr>
          <p:nvPr>
            <p:ph type="sldNum"/>
          </p:nvPr>
        </p:nvSpPr>
        <p:spPr>
          <a:xfrm>
            <a:off x="7223040" y="5732640"/>
            <a:ext cx="2232000" cy="3204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93667C16-5B65-47FF-B7D1-F1CC0D7BF89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10017000" cy="99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-360" y="1560240"/>
            <a:ext cx="10017000" cy="359100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3" name="CustomShape 3"/>
          <p:cNvSpPr/>
          <p:nvPr/>
        </p:nvSpPr>
        <p:spPr>
          <a:xfrm>
            <a:off x="503280" y="5738760"/>
            <a:ext cx="2311200" cy="3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CustomShape 4"/>
          <p:cNvSpPr/>
          <p:nvPr/>
        </p:nvSpPr>
        <p:spPr>
          <a:xfrm>
            <a:off x="3446640" y="5738760"/>
            <a:ext cx="3157200" cy="3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PlaceHolder 5"/>
          <p:cNvSpPr>
            <a:spLocks noGrp="1"/>
          </p:cNvSpPr>
          <p:nvPr>
            <p:ph type="sldNum"/>
          </p:nvPr>
        </p:nvSpPr>
        <p:spPr>
          <a:xfrm>
            <a:off x="7225920" y="5738400"/>
            <a:ext cx="2289240" cy="37476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60A075E3-1840-46B1-A032-02DC285BADF7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PlaceHolder 1"/>
          <p:cNvSpPr>
            <a:spLocks noGrp="1"/>
          </p:cNvSpPr>
          <p:nvPr>
            <p:ph type="title"/>
          </p:nvPr>
        </p:nvSpPr>
        <p:spPr>
          <a:xfrm>
            <a:off x="-360" y="250560"/>
            <a:ext cx="10022040" cy="99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3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3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11" name="PlaceHolder 2"/>
          <p:cNvSpPr>
            <a:spLocks noGrp="1"/>
          </p:cNvSpPr>
          <p:nvPr>
            <p:ph type="body"/>
          </p:nvPr>
        </p:nvSpPr>
        <p:spPr>
          <a:xfrm>
            <a:off x="-360" y="1560600"/>
            <a:ext cx="10022040" cy="359568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2" name="CustomShape 3"/>
          <p:cNvSpPr/>
          <p:nvPr/>
        </p:nvSpPr>
        <p:spPr>
          <a:xfrm>
            <a:off x="503280" y="5738760"/>
            <a:ext cx="2316240" cy="40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3" name="CustomShape 4"/>
          <p:cNvSpPr/>
          <p:nvPr/>
        </p:nvSpPr>
        <p:spPr>
          <a:xfrm>
            <a:off x="3446640" y="5738760"/>
            <a:ext cx="3162240" cy="40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PlaceHolder 5"/>
          <p:cNvSpPr>
            <a:spLocks noGrp="1"/>
          </p:cNvSpPr>
          <p:nvPr>
            <p:ph type="sldNum"/>
          </p:nvPr>
        </p:nvSpPr>
        <p:spPr>
          <a:xfrm>
            <a:off x="7226280" y="5738760"/>
            <a:ext cx="2293920" cy="3794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7E6E6F23-1EE5-4884-8AF8-A85C473EB755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  <p:sldLayoutId id="2147484569" r:id="rId12"/>
    <p:sldLayoutId id="2147484570" r:id="rId1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PlaceHolder 1"/>
          <p:cNvSpPr>
            <a:spLocks noGrp="1"/>
          </p:cNvSpPr>
          <p:nvPr>
            <p:ph type="title"/>
          </p:nvPr>
        </p:nvSpPr>
        <p:spPr>
          <a:xfrm>
            <a:off x="503280" y="207720"/>
            <a:ext cx="8964720" cy="78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50" name="PlaceHolder 2"/>
          <p:cNvSpPr>
            <a:spLocks noGrp="1"/>
          </p:cNvSpPr>
          <p:nvPr>
            <p:ph type="body"/>
          </p:nvPr>
        </p:nvSpPr>
        <p:spPr>
          <a:xfrm>
            <a:off x="0" y="1298520"/>
            <a:ext cx="9974160" cy="29512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18720" cy="996840"/>
          </a:xfrm>
          <a:prstGeom prst="rect">
            <a:avLst/>
          </a:prstGeom>
        </p:spPr>
        <p:txBody>
          <a:bodyPr lIns="90000" rIns="90000" tIns="46800" bIns="46800" anchor="ctr"/>
          <a:p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Click to edit the title text format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sp>
        <p:nvSpPr>
          <p:cNvPr id="2786" name="PlaceHolder 2"/>
          <p:cNvSpPr>
            <a:spLocks noGrp="1"/>
          </p:cNvSpPr>
          <p:nvPr>
            <p:ph type="body"/>
          </p:nvPr>
        </p:nvSpPr>
        <p:spPr>
          <a:xfrm>
            <a:off x="503280" y="1409760"/>
            <a:ext cx="4400640" cy="534960"/>
          </a:xfrm>
          <a:prstGeom prst="rect">
            <a:avLst/>
          </a:prstGeom>
        </p:spPr>
        <p:txBody>
          <a:bodyPr lIns="90000" rIns="90000" tIns="46800" bIns="46800" anchor="b"/>
          <a:p>
            <a:pPr marL="342720" indent="-342720" algn="ctr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1" marL="742680" indent="-285480" algn="ctr"/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Second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Third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sp>
        <p:nvSpPr>
          <p:cNvPr id="2787" name="PlaceHolder 3"/>
          <p:cNvSpPr>
            <a:spLocks noGrp="1"/>
          </p:cNvSpPr>
          <p:nvPr>
            <p:ph type="dt"/>
          </p:nvPr>
        </p:nvSpPr>
        <p:spPr>
          <a:xfrm>
            <a:off x="502920" y="5838480"/>
            <a:ext cx="2298600" cy="28260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24/12/15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88" name="CustomShape 4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PlaceHolder 5"/>
          <p:cNvSpPr>
            <a:spLocks noGrp="1"/>
          </p:cNvSpPr>
          <p:nvPr>
            <p:ph type="sldNum"/>
          </p:nvPr>
        </p:nvSpPr>
        <p:spPr>
          <a:xfrm>
            <a:off x="7223040" y="5838480"/>
            <a:ext cx="2298960" cy="28260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6D4EDAF4-A971-4032-B7A6-21B4A0FD17E2}" type="slidenum"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18720" cy="9968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18720" cy="41054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6" name="CustomShape 3"/>
          <p:cNvSpPr/>
          <p:nvPr/>
        </p:nvSpPr>
        <p:spPr>
          <a:xfrm>
            <a:off x="503280" y="5737320"/>
            <a:ext cx="235116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7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298960" cy="3855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8A413343-9A81-4194-973A-B3A49F92DC8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  <p:sldLayoutId id="2147484608" r:id="rId12"/>
    <p:sldLayoutId id="2147484609" r:id="rId13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PlaceHolder 1"/>
          <p:cNvSpPr>
            <a:spLocks noGrp="1"/>
          </p:cNvSpPr>
          <p:nvPr>
            <p:ph type="title"/>
          </p:nvPr>
        </p:nvSpPr>
        <p:spPr>
          <a:xfrm>
            <a:off x="434520" y="173160"/>
            <a:ext cx="9023400" cy="612720"/>
          </a:xfrm>
          <a:prstGeom prst="rect">
            <a:avLst/>
          </a:prstGeom>
        </p:spPr>
        <p:txBody>
          <a:bodyPr lIns="90000" rIns="90000" tIns="46800" bIns="46800" anchor="ctr"/>
          <a:p>
            <a:r>
              <a:rPr b="0" lang="en-AU" sz="4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4" name="PlaceHolder 2"/>
          <p:cNvSpPr>
            <a:spLocks noGrp="1"/>
          </p:cNvSpPr>
          <p:nvPr>
            <p:ph type="body"/>
          </p:nvPr>
        </p:nvSpPr>
        <p:spPr>
          <a:xfrm>
            <a:off x="-360" y="1469520"/>
            <a:ext cx="10031400" cy="41101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 algn="ctr"/>
            <a:r>
              <a:rPr b="1" lang="en-AU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Click to edit the outline text format</a:t>
            </a:r>
            <a:endParaRPr b="1" lang="en-AU" sz="3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 lvl="1" marL="742680" indent="-285480" algn="ctr"/>
            <a:r>
              <a:rPr b="0" lang="en-AU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Second Outline Level</a:t>
            </a:r>
            <a:endParaRPr b="0" lang="en-AU" sz="3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3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Third Outline Level</a:t>
            </a:r>
            <a:endParaRPr b="0" lang="en-AU" sz="3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PlaceHolder 1"/>
          <p:cNvSpPr>
            <a:spLocks noGrp="1"/>
          </p:cNvSpPr>
          <p:nvPr>
            <p:ph type="title"/>
          </p:nvPr>
        </p:nvSpPr>
        <p:spPr>
          <a:xfrm>
            <a:off x="503280" y="250920"/>
            <a:ext cx="9020160" cy="100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0" name="PlaceHolder 2"/>
          <p:cNvSpPr>
            <a:spLocks noGrp="1"/>
          </p:cNvSpPr>
          <p:nvPr>
            <p:ph type="body"/>
          </p:nvPr>
        </p:nvSpPr>
        <p:spPr>
          <a:xfrm>
            <a:off x="-360" y="1558800"/>
            <a:ext cx="10029960" cy="360360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23400" cy="100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40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36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32840" cy="360684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</a:t>
            </a:r>
            <a:endParaRPr b="0" lang="en-AU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37" r:id="rId2"/>
    <p:sldLayoutId id="2147484638" r:id="rId3"/>
    <p:sldLayoutId id="2147484639" r:id="rId4"/>
    <p:sldLayoutId id="2147484640" r:id="rId5"/>
    <p:sldLayoutId id="2147484641" r:id="rId6"/>
    <p:sldLayoutId id="2147484642" r:id="rId7"/>
    <p:sldLayoutId id="2147484643" r:id="rId8"/>
    <p:sldLayoutId id="2147484644" r:id="rId9"/>
    <p:sldLayoutId id="2147484645" r:id="rId10"/>
    <p:sldLayoutId id="2147484646" r:id="rId11"/>
    <p:sldLayoutId id="2147484647" r:id="rId12"/>
    <p:sldLayoutId id="2147484648" r:id="rId1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title"/>
          </p:nvPr>
        </p:nvSpPr>
        <p:spPr>
          <a:xfrm>
            <a:off x="-360" y="249120"/>
            <a:ext cx="10031400" cy="1005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52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52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72" name="PlaceHolder 2"/>
          <p:cNvSpPr>
            <a:spLocks noGrp="1"/>
          </p:cNvSpPr>
          <p:nvPr>
            <p:ph type="body"/>
          </p:nvPr>
        </p:nvSpPr>
        <p:spPr>
          <a:xfrm>
            <a:off x="-360" y="1558800"/>
            <a:ext cx="10031400" cy="469440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3" name="CustomShape 3"/>
          <p:cNvSpPr/>
          <p:nvPr/>
        </p:nvSpPr>
        <p:spPr>
          <a:xfrm>
            <a:off x="503280" y="5738760"/>
            <a:ext cx="2330280" cy="41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CustomShape 4"/>
          <p:cNvSpPr/>
          <p:nvPr/>
        </p:nvSpPr>
        <p:spPr>
          <a:xfrm>
            <a:off x="3448080" y="5738760"/>
            <a:ext cx="3178080" cy="41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PlaceHolder 5"/>
          <p:cNvSpPr>
            <a:spLocks noGrp="1"/>
          </p:cNvSpPr>
          <p:nvPr>
            <p:ph type="sldNum"/>
          </p:nvPr>
        </p:nvSpPr>
        <p:spPr>
          <a:xfrm>
            <a:off x="7227720" y="5738760"/>
            <a:ext cx="2308320" cy="39384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fld id="{D81F234A-C81D-4618-AEFB-CC2DD73DB2D3}" type="slidenum">
              <a:rPr b="0" lang="en-AU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34560" cy="10112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1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34560" cy="4119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2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14440" cy="39996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13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314800" cy="39996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E8F62605-F048-4429-B955-EAAACFC8218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63" r:id="rId2"/>
    <p:sldLayoutId id="2147484664" r:id="rId3"/>
    <p:sldLayoutId id="2147484665" r:id="rId4"/>
    <p:sldLayoutId id="2147484666" r:id="rId5"/>
    <p:sldLayoutId id="2147484667" r:id="rId6"/>
    <p:sldLayoutId id="2147484668" r:id="rId7"/>
    <p:sldLayoutId id="2147484669" r:id="rId8"/>
    <p:sldLayoutId id="2147484670" r:id="rId9"/>
    <p:sldLayoutId id="2147484671" r:id="rId10"/>
    <p:sldLayoutId id="2147484672" r:id="rId11"/>
    <p:sldLayoutId id="2147484673" r:id="rId12"/>
    <p:sldLayoutId id="2147484674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53560" cy="9334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2920" y="1467000"/>
            <a:ext cx="8953560" cy="40399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dt"/>
          </p:nvPr>
        </p:nvSpPr>
        <p:spPr>
          <a:xfrm>
            <a:off x="503280" y="5732640"/>
            <a:ext cx="2233440" cy="3204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PlaceHolder 5"/>
          <p:cNvSpPr>
            <a:spLocks noGrp="1"/>
          </p:cNvSpPr>
          <p:nvPr>
            <p:ph type="sldNum"/>
          </p:nvPr>
        </p:nvSpPr>
        <p:spPr>
          <a:xfrm>
            <a:off x="7222680" y="5732640"/>
            <a:ext cx="2233800" cy="3204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6177D06-300B-4194-9BD0-38C5B37E55F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WenQuanYi Micro Hei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34560" cy="10112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AU" sz="3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0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34560" cy="411984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AU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2680" indent="-285480"/>
            <a:r>
              <a:rPr b="0" lang="en-AU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AU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AU" sz="1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51" name="PlaceHolder 3"/>
          <p:cNvSpPr>
            <a:spLocks noGrp="1"/>
          </p:cNvSpPr>
          <p:nvPr>
            <p:ph type="dt"/>
          </p:nvPr>
        </p:nvSpPr>
        <p:spPr>
          <a:xfrm>
            <a:off x="502920" y="5838480"/>
            <a:ext cx="2314440" cy="297000"/>
          </a:xfrm>
          <a:prstGeom prst="rect">
            <a:avLst/>
          </a:prstGeom>
        </p:spPr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52" name="CustomShape 4"/>
          <p:cNvSpPr/>
          <p:nvPr/>
        </p:nvSpPr>
        <p:spPr>
          <a:xfrm>
            <a:off x="3443400" y="5838840"/>
            <a:ext cx="31924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PlaceHolder 5"/>
          <p:cNvSpPr>
            <a:spLocks noGrp="1"/>
          </p:cNvSpPr>
          <p:nvPr>
            <p:ph type="sldNum"/>
          </p:nvPr>
        </p:nvSpPr>
        <p:spPr>
          <a:xfrm>
            <a:off x="7223040" y="5838480"/>
            <a:ext cx="2314800" cy="297000"/>
          </a:xfrm>
          <a:prstGeom prst="rect">
            <a:avLst/>
          </a:prstGeom>
        </p:spPr>
        <p:txBody>
          <a:bodyPr lIns="90000" rIns="90000" tIns="46800" bIns="46800" anchor="ctr"/>
          <a:p>
            <a:pPr algn="r">
              <a:lnSpc>
                <a:spcPct val="100000"/>
              </a:lnSpc>
            </a:pPr>
            <a:fld id="{79564E67-C7C3-4197-A071-9CFEADC4F619}" type="slidenum">
              <a:rPr b="0" lang="en-AU" sz="9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36000" cy="101304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9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36000" cy="41212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0" name="PlaceHolder 3"/>
          <p:cNvSpPr>
            <a:spLocks noGrp="1"/>
          </p:cNvSpPr>
          <p:nvPr>
            <p:ph type="dt"/>
          </p:nvPr>
        </p:nvSpPr>
        <p:spPr>
          <a:xfrm>
            <a:off x="503280" y="5736960"/>
            <a:ext cx="2316240" cy="4014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1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316240" cy="4014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2ECE40A4-C87F-476E-9F27-E439939F429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PlaceHolder 1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31320" cy="101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8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40760" cy="36147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  <p:sldLayoutId id="2147484712" r:id="rId12"/>
    <p:sldLayoutId id="2147484713" r:id="rId1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PlaceHolder 1"/>
          <p:cNvSpPr>
            <a:spLocks noGrp="1"/>
          </p:cNvSpPr>
          <p:nvPr>
            <p:ph type="title"/>
          </p:nvPr>
        </p:nvSpPr>
        <p:spPr>
          <a:xfrm>
            <a:off x="502920" y="252000"/>
            <a:ext cx="9040680" cy="10177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4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40680" cy="41259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5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20920" cy="4064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6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7" name="PlaceHolder 5"/>
          <p:cNvSpPr>
            <a:spLocks noGrp="1"/>
          </p:cNvSpPr>
          <p:nvPr>
            <p:ph type="sldNum"/>
          </p:nvPr>
        </p:nvSpPr>
        <p:spPr>
          <a:xfrm>
            <a:off x="7222680" y="5736960"/>
            <a:ext cx="2320920" cy="4064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2CF9D8C5-7D9A-471D-AE92-4398707BB30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  <p:sldLayoutId id="2147484726" r:id="rId13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45360" cy="102240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3" name="PlaceHolder 2"/>
          <p:cNvSpPr>
            <a:spLocks noGrp="1"/>
          </p:cNvSpPr>
          <p:nvPr>
            <p:ph type="body"/>
          </p:nvPr>
        </p:nvSpPr>
        <p:spPr>
          <a:xfrm>
            <a:off x="503280" y="1469520"/>
            <a:ext cx="9045360" cy="41310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4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25600" cy="41112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5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6" name="PlaceHolder 5"/>
          <p:cNvSpPr>
            <a:spLocks noGrp="1"/>
          </p:cNvSpPr>
          <p:nvPr>
            <p:ph type="sldNum"/>
          </p:nvPr>
        </p:nvSpPr>
        <p:spPr>
          <a:xfrm>
            <a:off x="7223040" y="5737320"/>
            <a:ext cx="2325600" cy="41112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F26BAFF3-83F8-441B-BECB-8CBA6B4ECC2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  <p:sldLayoutId id="2147484739" r:id="rId1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PlaceHolder 1"/>
          <p:cNvSpPr>
            <a:spLocks noGrp="1"/>
          </p:cNvSpPr>
          <p:nvPr>
            <p:ph type="title"/>
          </p:nvPr>
        </p:nvSpPr>
        <p:spPr>
          <a:xfrm>
            <a:off x="503280" y="252000"/>
            <a:ext cx="9050400" cy="102708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2" name="PlaceHolder 2"/>
          <p:cNvSpPr>
            <a:spLocks noGrp="1"/>
          </p:cNvSpPr>
          <p:nvPr>
            <p:ph type="body"/>
          </p:nvPr>
        </p:nvSpPr>
        <p:spPr>
          <a:xfrm>
            <a:off x="503280" y="1469880"/>
            <a:ext cx="9050400" cy="413568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3" name="PlaceHolder 3"/>
          <p:cNvSpPr>
            <a:spLocks noGrp="1"/>
          </p:cNvSpPr>
          <p:nvPr>
            <p:ph type="dt"/>
          </p:nvPr>
        </p:nvSpPr>
        <p:spPr>
          <a:xfrm>
            <a:off x="502920" y="5736960"/>
            <a:ext cx="2330280" cy="4158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44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5" name="PlaceHolder 5"/>
          <p:cNvSpPr>
            <a:spLocks noGrp="1"/>
          </p:cNvSpPr>
          <p:nvPr>
            <p:ph type="sldNum"/>
          </p:nvPr>
        </p:nvSpPr>
        <p:spPr>
          <a:xfrm>
            <a:off x="7223040" y="5736960"/>
            <a:ext cx="2330640" cy="4158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DBE5138-4FF3-46E0-92D4-D5913012DDF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41" r:id="rId2"/>
    <p:sldLayoutId id="2147484742" r:id="rId3"/>
    <p:sldLayoutId id="2147484743" r:id="rId4"/>
    <p:sldLayoutId id="2147484744" r:id="rId5"/>
    <p:sldLayoutId id="2147484745" r:id="rId6"/>
    <p:sldLayoutId id="2147484746" r:id="rId7"/>
    <p:sldLayoutId id="2147484747" r:id="rId8"/>
    <p:sldLayoutId id="2147484748" r:id="rId9"/>
    <p:sldLayoutId id="2147484749" r:id="rId10"/>
    <p:sldLayoutId id="2147484750" r:id="rId11"/>
    <p:sldLayoutId id="2147484751" r:id="rId12"/>
    <p:sldLayoutId id="2147484752" r:id="rId13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title"/>
          </p:nvPr>
        </p:nvSpPr>
        <p:spPr>
          <a:xfrm>
            <a:off x="503280" y="250560"/>
            <a:ext cx="9045360" cy="102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37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n-AU" sz="37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1" name="PlaceHolder 2"/>
          <p:cNvSpPr>
            <a:spLocks noGrp="1"/>
          </p:cNvSpPr>
          <p:nvPr>
            <p:ph type="body"/>
          </p:nvPr>
        </p:nvSpPr>
        <p:spPr>
          <a:xfrm>
            <a:off x="-360" y="1558440"/>
            <a:ext cx="10055160" cy="362916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  <p:sldLayoutId id="2147484764" r:id="rId12"/>
    <p:sldLayoutId id="2147484765" r:id="rId13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PlaceHolder 1"/>
          <p:cNvSpPr>
            <a:spLocks noGrp="1"/>
          </p:cNvSpPr>
          <p:nvPr>
            <p:ph type="title"/>
          </p:nvPr>
        </p:nvSpPr>
        <p:spPr>
          <a:xfrm>
            <a:off x="0" y="248760"/>
            <a:ext cx="10051920" cy="102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52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AU" sz="52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17" name="PlaceHolder 2"/>
          <p:cNvSpPr>
            <a:spLocks noGrp="1"/>
          </p:cNvSpPr>
          <p:nvPr>
            <p:ph type="body"/>
          </p:nvPr>
        </p:nvSpPr>
        <p:spPr>
          <a:xfrm>
            <a:off x="0" y="1558440"/>
            <a:ext cx="10051920" cy="4714920"/>
          </a:xfrm>
          <a:prstGeom prst="rect">
            <a:avLst/>
          </a:prstGeom>
        </p:spPr>
        <p:txBody>
          <a:bodyPr lIns="0" rIns="0" tIns="2736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67" r:id="rId2"/>
    <p:sldLayoutId id="2147484768" r:id="rId3"/>
    <p:sldLayoutId id="2147484769" r:id="rId4"/>
    <p:sldLayoutId id="2147484770" r:id="rId5"/>
    <p:sldLayoutId id="2147484771" r:id="rId6"/>
    <p:sldLayoutId id="2147484772" r:id="rId7"/>
    <p:sldLayoutId id="2147484773" r:id="rId8"/>
    <p:sldLayoutId id="2147484774" r:id="rId9"/>
    <p:sldLayoutId id="2147484775" r:id="rId10"/>
    <p:sldLayoutId id="2147484776" r:id="rId11"/>
    <p:sldLayoutId id="2147484777" r:id="rId12"/>
    <p:sldLayoutId id="2147484778" r:id="rId13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PlaceHolder 1"/>
          <p:cNvSpPr>
            <a:spLocks noGrp="1"/>
          </p:cNvSpPr>
          <p:nvPr>
            <p:ph type="title"/>
          </p:nvPr>
        </p:nvSpPr>
        <p:spPr>
          <a:xfrm>
            <a:off x="502920" y="248760"/>
            <a:ext cx="9010440" cy="99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53" name="PlaceHolder 2"/>
          <p:cNvSpPr>
            <a:spLocks noGrp="1"/>
          </p:cNvSpPr>
          <p:nvPr>
            <p:ph type="body"/>
          </p:nvPr>
        </p:nvSpPr>
        <p:spPr>
          <a:xfrm>
            <a:off x="0" y="1558440"/>
            <a:ext cx="10020240" cy="3597480"/>
          </a:xfrm>
          <a:prstGeom prst="rect">
            <a:avLst/>
          </a:prstGeom>
        </p:spPr>
        <p:txBody>
          <a:bodyPr lIns="0" rIns="0" tIns="35280" bIns="0"/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lvl="1" marL="742680" indent="-285480" algn="ctr"/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 algn="ctr">
              <a:buClr>
                <a:srgbClr val="000000"/>
              </a:buClr>
              <a:buFont typeface="Times New Roman"/>
              <a:buChar char="•"/>
            </a:pPr>
            <a:r>
              <a:rPr b="0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 algn="ctr">
              <a:buClr>
                <a:srgbClr val="000000"/>
              </a:buClr>
              <a:buFont typeface="Times New Roman"/>
              <a:buChar char="–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 algn="ctr">
              <a:buClr>
                <a:srgbClr val="000000"/>
              </a:buClr>
              <a:buFont typeface="Times New Roman"/>
              <a:buChar char="»"/>
            </a:pPr>
            <a:r>
              <a:rPr b="0" lang="en-AU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7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PlaceHolder 1"/>
          <p:cNvSpPr>
            <a:spLocks noGrp="1"/>
          </p:cNvSpPr>
          <p:nvPr>
            <p:ph type="title"/>
          </p:nvPr>
        </p:nvSpPr>
        <p:spPr>
          <a:xfrm>
            <a:off x="502920" y="252360"/>
            <a:ext cx="9053640" cy="10303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9" name="PlaceHolder 2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3892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0" name="PlaceHolder 3"/>
          <p:cNvSpPr>
            <a:spLocks noGrp="1"/>
          </p:cNvSpPr>
          <p:nvPr>
            <p:ph type="dt"/>
          </p:nvPr>
        </p:nvSpPr>
        <p:spPr>
          <a:xfrm>
            <a:off x="503280" y="5737320"/>
            <a:ext cx="2333520" cy="41904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11/12 February 2012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91" name="CustomShape 4"/>
          <p:cNvSpPr/>
          <p:nvPr/>
        </p:nvSpPr>
        <p:spPr>
          <a:xfrm>
            <a:off x="3443400" y="573732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2" name="PlaceHolder 5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33880" cy="41904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001454E0-BB37-4B2A-A778-9F883ECA643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  <p:sldLayoutId id="2147484803" r:id="rId12"/>
    <p:sldLayoutId id="2147484804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2920" y="247320"/>
            <a:ext cx="8955000" cy="934920"/>
          </a:xfrm>
          <a:prstGeom prst="rect">
            <a:avLst/>
          </a:prstGeom>
        </p:spPr>
        <p:txBody>
          <a:bodyPr lIns="90000" rIns="90000" tIns="46800" bIns="46800" anchor="ctr"/>
          <a:p>
            <a:pPr algn="ctr"/>
            <a:r>
              <a:rPr b="0" lang="en-AU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2920" y="1466640"/>
            <a:ext cx="8955000" cy="404316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/>
            <a:r>
              <a:rPr b="0" lang="en-AU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2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3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9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dt"/>
          </p:nvPr>
        </p:nvSpPr>
        <p:spPr>
          <a:xfrm>
            <a:off x="502920" y="5733720"/>
            <a:ext cx="2235240" cy="322200"/>
          </a:xfrm>
          <a:prstGeom prst="rect">
            <a:avLst/>
          </a:prstGeom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9/10 August 19th Sunday in Ordinary time</a:t>
            </a:r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3443400" y="5734080"/>
            <a:ext cx="3192480" cy="4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PlaceHolder 5"/>
          <p:cNvSpPr>
            <a:spLocks noGrp="1"/>
          </p:cNvSpPr>
          <p:nvPr>
            <p:ph type="sldNum"/>
          </p:nvPr>
        </p:nvSpPr>
        <p:spPr>
          <a:xfrm>
            <a:off x="7222680" y="5733720"/>
            <a:ext cx="2235240" cy="322200"/>
          </a:xfrm>
          <a:prstGeom prst="rect">
            <a:avLst/>
          </a:prstGeom>
        </p:spPr>
        <p:txBody>
          <a:bodyPr lIns="90000" rIns="90000" tIns="46800" bIns="46800"/>
          <a:p>
            <a:pPr algn="r">
              <a:lnSpc>
                <a:spcPct val="100000"/>
              </a:lnSpc>
            </a:pPr>
            <a:fld id="{CF0C1542-A982-4B2D-B0F5-B81AB9E313F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body"/>
          </p:nvPr>
        </p:nvSpPr>
        <p:spPr>
          <a:xfrm>
            <a:off x="503280" y="1469520"/>
            <a:ext cx="443376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8" name="CustomShape 2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9" name="CustomShape 3"/>
          <p:cNvSpPr/>
          <p:nvPr/>
        </p:nvSpPr>
        <p:spPr>
          <a:xfrm>
            <a:off x="3443400" y="5737320"/>
            <a:ext cx="31906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PlaceHolder 4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33880" cy="4190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816FE4E-E653-4977-ACEB-BFFD265027FD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31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  <p:sldLayoutId id="2147484816" r:id="rId12"/>
    <p:sldLayoutId id="2147484817" r:id="rId13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CustomShape 1"/>
          <p:cNvSpPr/>
          <p:nvPr/>
        </p:nvSpPr>
        <p:spPr>
          <a:xfrm>
            <a:off x="503280" y="5737320"/>
            <a:ext cx="235116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7" name="CustomShape 2"/>
          <p:cNvSpPr/>
          <p:nvPr/>
        </p:nvSpPr>
        <p:spPr>
          <a:xfrm>
            <a:off x="3443400" y="5737320"/>
            <a:ext cx="319068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8" name="PlaceHolder 3"/>
          <p:cNvSpPr>
            <a:spLocks noGrp="1"/>
          </p:cNvSpPr>
          <p:nvPr>
            <p:ph type="sldNum"/>
          </p:nvPr>
        </p:nvSpPr>
        <p:spPr>
          <a:xfrm>
            <a:off x="7222680" y="5737320"/>
            <a:ext cx="2333880" cy="4190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4D13C7EF-55BF-4057-A205-3B83521DE69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69" name="PlaceHolder 4"/>
          <p:cNvSpPr>
            <a:spLocks noGrp="1"/>
          </p:cNvSpPr>
          <p:nvPr>
            <p:ph type="title"/>
          </p:nvPr>
        </p:nvSpPr>
        <p:spPr>
          <a:xfrm>
            <a:off x="502920" y="250920"/>
            <a:ext cx="9053640" cy="103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0" name="PlaceHolder 5"/>
          <p:cNvSpPr>
            <a:spLocks noGrp="1"/>
          </p:cNvSpPr>
          <p:nvPr>
            <p:ph type="body"/>
          </p:nvPr>
        </p:nvSpPr>
        <p:spPr>
          <a:xfrm>
            <a:off x="502920" y="1472760"/>
            <a:ext cx="9053640" cy="3637080"/>
          </a:xfrm>
          <a:prstGeom prst="rect">
            <a:avLst/>
          </a:prstGeom>
        </p:spPr>
        <p:txBody>
          <a:bodyPr lIns="0" rIns="0" tIns="11520" bIns="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  <p:sldLayoutId id="2147484829" r:id="rId12"/>
    <p:sldLayoutId id="2147484830" r:id="rId13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6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7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8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B2BD012-8D7A-4111-A102-FCB244E05B66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09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32" r:id="rId2"/>
    <p:sldLayoutId id="2147484833" r:id="rId3"/>
    <p:sldLayoutId id="2147484834" r:id="rId4"/>
    <p:sldLayoutId id="2147484835" r:id="rId5"/>
    <p:sldLayoutId id="2147484836" r:id="rId6"/>
    <p:sldLayoutId id="2147484837" r:id="rId7"/>
    <p:sldLayoutId id="2147484838" r:id="rId8"/>
    <p:sldLayoutId id="2147484839" r:id="rId9"/>
    <p:sldLayoutId id="2147484840" r:id="rId10"/>
    <p:sldLayoutId id="2147484841" r:id="rId11"/>
    <p:sldLayoutId id="2147484842" r:id="rId12"/>
    <p:sldLayoutId id="2147484843" r:id="rId13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5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6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7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D9506F5-D281-4DCF-A03B-4C0D48828F08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48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45" r:id="rId2"/>
    <p:sldLayoutId id="2147484846" r:id="rId3"/>
    <p:sldLayoutId id="2147484847" r:id="rId4"/>
    <p:sldLayoutId id="2147484848" r:id="rId5"/>
    <p:sldLayoutId id="2147484849" r:id="rId6"/>
    <p:sldLayoutId id="2147484850" r:id="rId7"/>
    <p:sldLayoutId id="2147484851" r:id="rId8"/>
    <p:sldLayoutId id="2147484852" r:id="rId9"/>
    <p:sldLayoutId id="2147484853" r:id="rId10"/>
    <p:sldLayoutId id="2147484854" r:id="rId11"/>
    <p:sldLayoutId id="2147484855" r:id="rId12"/>
    <p:sldLayoutId id="2147484856" r:id="rId13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4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5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6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AA81AF4-600B-408D-94C5-D07691826405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7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58" r:id="rId2"/>
    <p:sldLayoutId id="2147484859" r:id="rId3"/>
    <p:sldLayoutId id="2147484860" r:id="rId4"/>
    <p:sldLayoutId id="2147484861" r:id="rId5"/>
    <p:sldLayoutId id="2147484862" r:id="rId6"/>
    <p:sldLayoutId id="2147484863" r:id="rId7"/>
    <p:sldLayoutId id="2147484864" r:id="rId8"/>
    <p:sldLayoutId id="2147484865" r:id="rId9"/>
    <p:sldLayoutId id="2147484866" r:id="rId10"/>
    <p:sldLayoutId id="2147484867" r:id="rId11"/>
    <p:sldLayoutId id="2147484868" r:id="rId12"/>
    <p:sldLayoutId id="2147484869" r:id="rId13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3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4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5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800C13-4992-4622-9E8F-B3005DD4C9C0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26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71" r:id="rId2"/>
    <p:sldLayoutId id="2147484872" r:id="rId3"/>
    <p:sldLayoutId id="2147484873" r:id="rId4"/>
    <p:sldLayoutId id="2147484874" r:id="rId5"/>
    <p:sldLayoutId id="2147484875" r:id="rId6"/>
    <p:sldLayoutId id="2147484876" r:id="rId7"/>
    <p:sldLayoutId id="2147484877" r:id="rId8"/>
    <p:sldLayoutId id="2147484878" r:id="rId9"/>
    <p:sldLayoutId id="2147484879" r:id="rId10"/>
    <p:sldLayoutId id="2147484880" r:id="rId11"/>
    <p:sldLayoutId id="2147484881" r:id="rId12"/>
    <p:sldLayoutId id="2147484882" r:id="rId13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2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3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4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3FD89C4-EA02-4CE1-BB76-4F35ABD3DE5A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65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84" r:id="rId2"/>
    <p:sldLayoutId id="2147484885" r:id="rId3"/>
    <p:sldLayoutId id="2147484886" r:id="rId4"/>
    <p:sldLayoutId id="2147484887" r:id="rId5"/>
    <p:sldLayoutId id="2147484888" r:id="rId6"/>
    <p:sldLayoutId id="2147484889" r:id="rId7"/>
    <p:sldLayoutId id="2147484890" r:id="rId8"/>
    <p:sldLayoutId id="2147484891" r:id="rId9"/>
    <p:sldLayoutId id="2147484892" r:id="rId10"/>
    <p:sldLayoutId id="2147484893" r:id="rId11"/>
    <p:sldLayoutId id="2147484894" r:id="rId12"/>
    <p:sldLayoutId id="2147484895" r:id="rId13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1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2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3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560D905-DC7B-4F47-AA9C-A0C33D53FEE9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04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  <p:sldLayoutId id="2147484907" r:id="rId12"/>
    <p:sldLayoutId id="2147484908" r:id="rId13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0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1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C6B60A-B0D8-4510-B860-4BB52A191D4B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43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10" r:id="rId2"/>
    <p:sldLayoutId id="2147484911" r:id="rId3"/>
    <p:sldLayoutId id="2147484912" r:id="rId4"/>
    <p:sldLayoutId id="2147484913" r:id="rId5"/>
    <p:sldLayoutId id="2147484914" r:id="rId6"/>
    <p:sldLayoutId id="2147484915" r:id="rId7"/>
    <p:sldLayoutId id="2147484916" r:id="rId8"/>
    <p:sldLayoutId id="2147484917" r:id="rId9"/>
    <p:sldLayoutId id="2147484918" r:id="rId10"/>
    <p:sldLayoutId id="2147484919" r:id="rId11"/>
    <p:sldLayoutId id="2147484920" r:id="rId12"/>
    <p:sldLayoutId id="2147484921" r:id="rId13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PlaceHolder 1"/>
          <p:cNvSpPr>
            <a:spLocks noGrp="1"/>
          </p:cNvSpPr>
          <p:nvPr>
            <p:ph type="body"/>
          </p:nvPr>
        </p:nvSpPr>
        <p:spPr>
          <a:xfrm>
            <a:off x="502920" y="1469520"/>
            <a:ext cx="9053640" cy="4140360"/>
          </a:xfrm>
          <a:prstGeom prst="rect">
            <a:avLst/>
          </a:prstGeom>
        </p:spPr>
        <p:txBody>
          <a:bodyPr tIns="91440" bIns="91440"/>
          <a:p>
            <a:pPr marL="342720" indent="-34272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9" name="CustomShape 2"/>
          <p:cNvSpPr/>
          <p:nvPr/>
        </p:nvSpPr>
        <p:spPr>
          <a:xfrm>
            <a:off x="503280" y="5838840"/>
            <a:ext cx="23511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CustomShape 3"/>
          <p:cNvSpPr/>
          <p:nvPr/>
        </p:nvSpPr>
        <p:spPr>
          <a:xfrm>
            <a:off x="3443400" y="5838840"/>
            <a:ext cx="319068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1" name="PlaceHolder 4"/>
          <p:cNvSpPr>
            <a:spLocks noGrp="1"/>
          </p:cNvSpPr>
          <p:nvPr>
            <p:ph type="sldNum"/>
          </p:nvPr>
        </p:nvSpPr>
        <p:spPr>
          <a:xfrm>
            <a:off x="7222680" y="5838840"/>
            <a:ext cx="2333880" cy="31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A458B06-FC80-47B4-AB18-4AFCE4E34A2A}" type="slidenum">
              <a:rPr b="0" lang="en-AU" sz="12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82" name="PlaceHolder 5"/>
          <p:cNvSpPr>
            <a:spLocks noGrp="1"/>
          </p:cNvSpPr>
          <p:nvPr>
            <p:ph type="title"/>
          </p:nvPr>
        </p:nvSpPr>
        <p:spPr>
          <a:xfrm>
            <a:off x="502920" y="250560"/>
            <a:ext cx="9055080" cy="1035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923" r:id="rId2"/>
    <p:sldLayoutId id="2147484924" r:id="rId3"/>
    <p:sldLayoutId id="2147484925" r:id="rId4"/>
    <p:sldLayoutId id="2147484926" r:id="rId5"/>
    <p:sldLayoutId id="2147484927" r:id="rId6"/>
    <p:sldLayoutId id="2147484928" r:id="rId7"/>
    <p:sldLayoutId id="2147484929" r:id="rId8"/>
    <p:sldLayoutId id="2147484930" r:id="rId9"/>
    <p:sldLayoutId id="2147484931" r:id="rId10"/>
    <p:sldLayoutId id="2147484932" r:id="rId11"/>
    <p:sldLayoutId id="2147484933" r:id="rId12"/>
    <p:sldLayoutId id="214748493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272.jpeg"/><Relationship Id="rId2" Type="http://schemas.openxmlformats.org/officeDocument/2006/relationships/slideLayout" Target="../slideLayouts/slideLayout697.xml"/><Relationship Id="rId3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2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273.jpeg"/><Relationship Id="rId2" Type="http://schemas.openxmlformats.org/officeDocument/2006/relationships/slideLayout" Target="../slideLayouts/slideLayout152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274.png"/><Relationship Id="rId2" Type="http://schemas.openxmlformats.org/officeDocument/2006/relationships/slideLayout" Target="../slideLayouts/slideLayout152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slideLayout" Target="../slideLayouts/slideLayout697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3.png"/><Relationship Id="rId2" Type="http://schemas.openxmlformats.org/officeDocument/2006/relationships/image" Target="../media/image264.png"/><Relationship Id="rId3" Type="http://schemas.openxmlformats.org/officeDocument/2006/relationships/slideLayout" Target="../slideLayouts/slideLayout1489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0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03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0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4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15.xml"/><Relationship Id="rId2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71.wmf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1" name="CustomShape 2"/>
          <p:cNvSpPr/>
          <p:nvPr/>
        </p:nvSpPr>
        <p:spPr>
          <a:xfrm>
            <a:off x="0" y="1557360"/>
            <a:ext cx="10080720" cy="487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starting slides after this slide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CustomShape 1"/>
          <p:cNvSpPr/>
          <p:nvPr/>
        </p:nvSpPr>
        <p:spPr>
          <a:xfrm>
            <a:off x="503280" y="247680"/>
            <a:ext cx="9039240" cy="102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5" name="CustomShape 2"/>
          <p:cNvSpPr/>
          <p:nvPr/>
        </p:nvSpPr>
        <p:spPr>
          <a:xfrm>
            <a:off x="0" y="1557360"/>
            <a:ext cx="10049040" cy="36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46240" algn="ctr">
              <a:lnSpc>
                <a:spcPct val="93000"/>
              </a:lnSpc>
            </a:pPr>
            <a:r>
              <a:rPr b="0" lang="en-AU" sz="48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Please stand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31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What can we give that you have not given?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what do we have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 is not already yours?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we possess are these lives we're living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That's what we give to you, Lord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33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I offer my life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Everything I've been through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 it for your glory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4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35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my days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Lifting my praise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As a pleasing sacrifice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you my life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36" name="CustomShape 3"/>
          <p:cNvSpPr/>
          <p:nvPr/>
        </p:nvSpPr>
        <p:spPr>
          <a:xfrm>
            <a:off x="720720" y="5344200"/>
            <a:ext cx="871236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93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offer my life” words and music by Claire Cloninger, Don Moen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© 1994 Juniper Landing Music (Admin. by CopyCare Pacific Pty. Ltd.)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permission, CCLI Licence #89350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8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next slide can be used for videos.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video into the slide.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CustomShape 1"/>
          <p:cNvSpPr/>
          <p:nvPr/>
        </p:nvSpPr>
        <p:spPr>
          <a:xfrm>
            <a:off x="360360" y="2879640"/>
            <a:ext cx="9288360" cy="32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2720" indent="-244440"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Collection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1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What you contribute now is for the support of our parish and its mission.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1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4440"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Thank you for your contribution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40" name="" descr=""/>
          <p:cNvPicPr/>
          <p:nvPr/>
        </p:nvPicPr>
        <p:blipFill>
          <a:blip r:embed="rId1"/>
          <a:srcRect l="-1162" t="41977" r="1187" b="13391"/>
          <a:stretch/>
        </p:blipFill>
        <p:spPr>
          <a:xfrm>
            <a:off x="708120" y="171360"/>
            <a:ext cx="8435880" cy="265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CustomShape 1"/>
          <p:cNvSpPr/>
          <p:nvPr/>
        </p:nvSpPr>
        <p:spPr>
          <a:xfrm>
            <a:off x="991800" y="569880"/>
            <a:ext cx="8333280" cy="49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Parish Office Opening Hours in January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9am – 12 pm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be careful around St Patrick’s this week due to renovations in Cardinal Clancy Meeting Room.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TextShape 1"/>
          <p:cNvSpPr txBox="1"/>
          <p:nvPr/>
        </p:nvSpPr>
        <p:spPr>
          <a:xfrm>
            <a:off x="504000" y="252000"/>
            <a:ext cx="9072000" cy="105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/>
            <a:endParaRPr b="0" lang="en-AU" sz="4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43" name="Content Placeholder 3" descr=""/>
          <p:cNvPicPr/>
          <p:nvPr/>
        </p:nvPicPr>
        <p:blipFill>
          <a:blip r:embed="rId1"/>
          <a:stretch/>
        </p:blipFill>
        <p:spPr>
          <a:xfrm>
            <a:off x="671760" y="40320"/>
            <a:ext cx="8892000" cy="6228720"/>
          </a:xfrm>
          <a:prstGeom prst="rect">
            <a:avLst/>
          </a:prstGeom>
          <a:ln>
            <a:noFill/>
          </a:ln>
        </p:spPr>
      </p:pic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TextShape 1"/>
          <p:cNvSpPr txBox="1"/>
          <p:nvPr/>
        </p:nvSpPr>
        <p:spPr>
          <a:xfrm>
            <a:off x="504000" y="252000"/>
            <a:ext cx="9072000" cy="105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/>
          <a:p>
            <a:pPr algn="ctr"/>
            <a:endParaRPr b="0" lang="en-AU" sz="4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45" name="Content Placeholder 3" descr=""/>
          <p:cNvPicPr/>
          <p:nvPr/>
        </p:nvPicPr>
        <p:blipFill>
          <a:blip r:embed="rId1"/>
          <a:stretch/>
        </p:blipFill>
        <p:spPr>
          <a:xfrm>
            <a:off x="197280" y="106200"/>
            <a:ext cx="9684720" cy="4545720"/>
          </a:xfrm>
          <a:prstGeom prst="rect">
            <a:avLst/>
          </a:prstGeom>
          <a:ln>
            <a:noFill/>
          </a:ln>
        </p:spPr>
      </p:pic>
      <p:sp>
        <p:nvSpPr>
          <p:cNvPr id="5246" name="CustomShape 2"/>
          <p:cNvSpPr/>
          <p:nvPr/>
        </p:nvSpPr>
        <p:spPr>
          <a:xfrm>
            <a:off x="0" y="4869360"/>
            <a:ext cx="1008000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MUSIC   :     CHILDREN’S LITURGY     :   READERS      OTHER AREAS???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7" name="CustomShape 1"/>
          <p:cNvSpPr/>
          <p:nvPr/>
        </p:nvSpPr>
        <p:spPr>
          <a:xfrm>
            <a:off x="0" y="0"/>
            <a:ext cx="10080720" cy="637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6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City of God</a:t>
            </a:r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
</a:t>
            </a:r>
            <a:r>
              <a:rPr b="1" lang="en-AU" sz="1200" spc="-1" strike="noStrike">
                <a:solidFill>
                  <a:srgbClr val="66ff99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(Dan Schutte)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47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Awake from your slumber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Arise from your sleep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 new day is dawning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For all those who weep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9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Recessional Hymns after this slide.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TextShape 1"/>
          <p:cNvSpPr txBox="1"/>
          <p:nvPr/>
        </p:nvSpPr>
        <p:spPr>
          <a:xfrm>
            <a:off x="0" y="249840"/>
            <a:ext cx="10080720" cy="10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
</a:t>
            </a:r>
            <a:r>
              <a:rPr b="1" lang="en-AU" sz="1100" spc="-1" strike="noStrike">
                <a:solidFill>
                  <a:srgbClr val="66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(Sally Ellis)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1" name="TextShape 2"/>
          <p:cNvSpPr txBox="1"/>
          <p:nvPr/>
        </p:nvSpPr>
        <p:spPr>
          <a:xfrm>
            <a:off x="0" y="1558800"/>
            <a:ext cx="10080720" cy="365472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TextShape 1"/>
          <p:cNvSpPr txBox="1"/>
          <p:nvPr/>
        </p:nvSpPr>
        <p:spPr>
          <a:xfrm>
            <a:off x="0" y="249840"/>
            <a:ext cx="10080720" cy="10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3" name="TextShape 2"/>
          <p:cNvSpPr txBox="1"/>
          <p:nvPr/>
        </p:nvSpPr>
        <p:spPr>
          <a:xfrm>
            <a:off x="0" y="15606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 lives, he lives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Jesus is alive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TextShape 1"/>
          <p:cNvSpPr txBox="1"/>
          <p:nvPr/>
        </p:nvSpPr>
        <p:spPr>
          <a:xfrm>
            <a:off x="502920" y="249840"/>
            <a:ext cx="9070920" cy="10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5" name="TextShape 2"/>
          <p:cNvSpPr txBox="1"/>
          <p:nvPr/>
        </p:nvSpPr>
        <p:spPr>
          <a:xfrm>
            <a:off x="0" y="1558800"/>
            <a:ext cx="10080720" cy="365472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TextShape 1"/>
          <p:cNvSpPr txBox="1"/>
          <p:nvPr/>
        </p:nvSpPr>
        <p:spPr>
          <a:xfrm>
            <a:off x="0" y="249840"/>
            <a:ext cx="10080720" cy="10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7" name="TextShape 2"/>
          <p:cNvSpPr txBox="1"/>
          <p:nvPr/>
        </p:nvSpPr>
        <p:spPr>
          <a:xfrm>
            <a:off x="0" y="15606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 lives, he lives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Jesus is alive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It's no longer I that liveth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660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Christ that liveth in me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58" name="CustomShape 3"/>
          <p:cNvSpPr/>
          <p:nvPr/>
        </p:nvSpPr>
        <p:spPr>
          <a:xfrm>
            <a:off x="720720" y="5344200"/>
            <a:ext cx="871236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It's no longer I that liveth” words and music by Sally Ellis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© 1980 Kingsway's Thankyou Music 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Permission. CCLI License #89350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0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final slide here.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49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people in darkness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seen a great light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Lord of our longing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Has conquered the night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51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Let us build the city of God.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May our tears be turned into dancing!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For the Lord, our light and our love,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has turned the night into day!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53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are sons of the morning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are daughters of day.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One who has loved us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Has brightened our way.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55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Lord of all kindness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Has called us to be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 light for his people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To set their hearts free.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57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Let us build the city of God.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May our tears be turned into dancing!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For the Lord, our light and our love,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10764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has turned the night into day!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58" name="CustomShape 3"/>
          <p:cNvSpPr/>
          <p:nvPr/>
        </p:nvSpPr>
        <p:spPr>
          <a:xfrm>
            <a:off x="2754360" y="5120280"/>
            <a:ext cx="4518000" cy="6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City of God” Words &amp; music by Dan Schutte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© 1981 New Dawn Music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Permission. CCLI License #89350</a:t>
            </a:r>
            <a:endParaRPr b="0" lang="en-AU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CustomShape 1"/>
          <p:cNvSpPr/>
          <p:nvPr/>
        </p:nvSpPr>
        <p:spPr>
          <a:xfrm>
            <a:off x="503280" y="247680"/>
            <a:ext cx="9045360" cy="102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0" name="CustomShape 2"/>
          <p:cNvSpPr/>
          <p:nvPr/>
        </p:nvSpPr>
        <p:spPr>
          <a:xfrm>
            <a:off x="0" y="1557360"/>
            <a:ext cx="10055160" cy="36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Confiteor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2" name="CustomShape 2"/>
          <p:cNvSpPr/>
          <p:nvPr/>
        </p:nvSpPr>
        <p:spPr>
          <a:xfrm>
            <a:off x="0" y="1558800"/>
            <a:ext cx="10080720" cy="46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confess to almighty God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to you, my brothers and sisters,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 I have greatly sinned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 my thoughts and in my words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4" name="CustomShape 2"/>
          <p:cNvSpPr/>
          <p:nvPr/>
        </p:nvSpPr>
        <p:spPr>
          <a:xfrm>
            <a:off x="0" y="1557360"/>
            <a:ext cx="10080720" cy="487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 what I have done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in what I have failed to do,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Through my fault,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Through my fault,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Through my most grievous fault;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3" name="CustomShape 2"/>
          <p:cNvSpPr/>
          <p:nvPr/>
        </p:nvSpPr>
        <p:spPr>
          <a:xfrm>
            <a:off x="0" y="1557360"/>
            <a:ext cx="10080720" cy="487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Entrance Hymn after this slide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6" name="CustomShape 2"/>
          <p:cNvSpPr/>
          <p:nvPr/>
        </p:nvSpPr>
        <p:spPr>
          <a:xfrm>
            <a:off x="0" y="1557360"/>
            <a:ext cx="10080720" cy="487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Therefore I ask blessed Mary ever-Virgin,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the Angels and Saints,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you, my brothers and sisters,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To pray for me to the Lord our God.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7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9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0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Penitential act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1" name="CustomShape 2"/>
          <p:cNvSpPr/>
          <p:nvPr/>
        </p:nvSpPr>
        <p:spPr>
          <a:xfrm>
            <a:off x="0" y="1558800"/>
            <a:ext cx="10080720" cy="36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99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Kyrie eleison: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Kyrie eleison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99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Christe eleison: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Christe eleison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99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Kyrie eleison: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Kyrie eleison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2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CustomShape 1"/>
          <p:cNvSpPr/>
          <p:nvPr/>
        </p:nvSpPr>
        <p:spPr>
          <a:xfrm>
            <a:off x="503280" y="247680"/>
            <a:ext cx="9070920" cy="10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Gloria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4" name="CustomShape 2"/>
          <p:cNvSpPr/>
          <p:nvPr/>
        </p:nvSpPr>
        <p:spPr>
          <a:xfrm>
            <a:off x="0" y="1557360"/>
            <a:ext cx="10080720" cy="46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Glory to God in the highest,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on earth peace to people of good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praise you, we bless you,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adore you, we glorify you,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6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give you thanks for your great glory,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God heavenly king,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 God, almighty father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8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Glory to God in the highest,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on earth peace to people of good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0" name="CustomShape 2"/>
          <p:cNvSpPr/>
          <p:nvPr/>
        </p:nvSpPr>
        <p:spPr>
          <a:xfrm>
            <a:off x="0" y="1557360"/>
            <a:ext cx="10080720" cy="46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Jesus Christ, Only Begotten Son,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God, Lamb of God, Son of the Father,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take away the sins of the world,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mercy on us;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2" name="CustomShape 2"/>
          <p:cNvSpPr/>
          <p:nvPr/>
        </p:nvSpPr>
        <p:spPr>
          <a:xfrm>
            <a:off x="0" y="1557360"/>
            <a:ext cx="10080720" cy="46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take away the sins of the world,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receive our prayer;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are seated at the right hand of the Father,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mercy on us.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4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Glory to God in the highest,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on earth peace to people of good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6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For you alone are the Holy One,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alone are the Lord,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alone are the Most High, Jesus Christ,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with the Holy Spirit,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 the glory of God the Father.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09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CustomShape 1"/>
          <p:cNvSpPr/>
          <p:nvPr/>
        </p:nvSpPr>
        <p:spPr>
          <a:xfrm>
            <a:off x="0" y="1141560"/>
            <a:ext cx="10080000" cy="496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Mary, Queen of the Family Parish 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welcoming, diverse, multicultural, Catholic community. 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seek to live, teach and share the joy of the Gospel; to grow as disciples of Jesus through prayer, witness and action and to respond to the needs of the family in the Blacktown community and beyond.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25" name="Picture 1" descr=""/>
          <p:cNvPicPr/>
          <p:nvPr/>
        </p:nvPicPr>
        <p:blipFill>
          <a:blip r:embed="rId1"/>
          <a:stretch/>
        </p:blipFill>
        <p:spPr>
          <a:xfrm>
            <a:off x="-3240" y="-68400"/>
            <a:ext cx="10080000" cy="130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8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Glory to God in the highest,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on earth peace to people of good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30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Amen.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9" name="CustomShape 3"/>
          <p:cNvSpPr/>
          <p:nvPr/>
        </p:nvSpPr>
        <p:spPr>
          <a:xfrm>
            <a:off x="2033640" y="5345280"/>
            <a:ext cx="60116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1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Responsorial Psalm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3" name="CustomShape 2"/>
          <p:cNvSpPr/>
          <p:nvPr/>
        </p:nvSpPr>
        <p:spPr>
          <a:xfrm>
            <a:off x="0" y="1557360"/>
            <a:ext cx="10080720" cy="46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Here I am, Lord;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come to do your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94" name="" descr=""/>
          <p:cNvPicPr/>
          <p:nvPr/>
        </p:nvPicPr>
        <p:blipFill>
          <a:blip r:embed="rId1"/>
          <a:stretch/>
        </p:blipFill>
        <p:spPr>
          <a:xfrm>
            <a:off x="2548080" y="5257800"/>
            <a:ext cx="4984560" cy="64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CustomShape 1"/>
          <p:cNvSpPr/>
          <p:nvPr/>
        </p:nvSpPr>
        <p:spPr>
          <a:xfrm>
            <a:off x="0" y="473040"/>
            <a:ext cx="10080720" cy="48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I waited, I waited for the Lord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and he stooped down to me;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he heard my cry.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He put a new song into my mouth,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praise of our God. 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 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Here I am, Lord;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come to do your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CustomShape 1"/>
          <p:cNvSpPr/>
          <p:nvPr/>
        </p:nvSpPr>
        <p:spPr>
          <a:xfrm>
            <a:off x="0" y="473040"/>
            <a:ext cx="10080720" cy="48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You do not ask for sacrifice and offerings,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but an open ear.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You do not ask for holocaust and victim.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Instead, here am I. 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Here I am, Lord;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come to do your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CustomShape 1"/>
          <p:cNvSpPr/>
          <p:nvPr/>
        </p:nvSpPr>
        <p:spPr>
          <a:xfrm>
            <a:off x="0" y="473040"/>
            <a:ext cx="10080720" cy="48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In the scroll of the book it stands written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that I should do your will.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My God, I delight in your law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in the depth of my heart. 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 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Here I am, Lord;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come to do your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CustomShape 1"/>
          <p:cNvSpPr/>
          <p:nvPr/>
        </p:nvSpPr>
        <p:spPr>
          <a:xfrm>
            <a:off x="0" y="473040"/>
            <a:ext cx="10080720" cy="48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Your justice I have proclaimed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in the great assembly.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My lips I have not sealed;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
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you know it, O Lord.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 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Here I am, Lord;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come to do your will.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0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Alleluia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2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Alleluia, alleluia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Alleluia, alleluia.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TextShape 1"/>
          <p:cNvSpPr txBox="1"/>
          <p:nvPr/>
        </p:nvSpPr>
        <p:spPr>
          <a:xfrm>
            <a:off x="318960" y="1844640"/>
            <a:ext cx="9536400" cy="265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Word of God became flesh and dwelt among us.</a:t>
            </a:r>
            <a:endParaRPr b="0" lang="en-AU" sz="18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enabled those who accepted him</a:t>
            </a:r>
            <a:endParaRPr b="0" lang="en-AU" sz="18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become the children of God.</a:t>
            </a:r>
            <a:endParaRPr b="0" lang="en-AU" sz="18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CustomShape 1"/>
          <p:cNvSpPr/>
          <p:nvPr/>
        </p:nvSpPr>
        <p:spPr>
          <a:xfrm>
            <a:off x="1055520" y="44280"/>
            <a:ext cx="4907160" cy="104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SAFETY MESSAGE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27" name="" descr=""/>
          <p:cNvPicPr/>
          <p:nvPr/>
        </p:nvPicPr>
        <p:blipFill>
          <a:blip r:embed="rId1"/>
          <a:stretch/>
        </p:blipFill>
        <p:spPr>
          <a:xfrm>
            <a:off x="6750000" y="66600"/>
            <a:ext cx="3162240" cy="2222640"/>
          </a:xfrm>
          <a:prstGeom prst="rect">
            <a:avLst/>
          </a:prstGeom>
          <a:ln>
            <a:noFill/>
          </a:ln>
        </p:spPr>
      </p:pic>
      <p:sp>
        <p:nvSpPr>
          <p:cNvPr id="5028" name="CustomShape 2"/>
          <p:cNvSpPr/>
          <p:nvPr/>
        </p:nvSpPr>
        <p:spPr>
          <a:xfrm>
            <a:off x="455760" y="1177920"/>
            <a:ext cx="8929440" cy="521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840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Please take a moment to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480" indent="-284040">
              <a:lnSpc>
                <a:spcPct val="100000"/>
              </a:lnSpc>
            </a:pPr>
            <a:r>
              <a:rPr b="0" lang="en-AU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  </a:t>
            </a:r>
            <a:r>
              <a:rPr b="1" lang="en-AU" sz="2800" spc="-1" strike="noStrike" u="sng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identify</a:t>
            </a:r>
            <a:r>
              <a:rPr b="0" lang="en-AU" sz="2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your closest exit.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</a:pP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There will be an </a:t>
            </a:r>
            <a:r>
              <a:rPr b="1" lang="en-AU" sz="2800" spc="-1" strike="noStrike" u="sng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announcement</a:t>
            </a:r>
            <a:r>
              <a:rPr b="0" lang="en-AU" sz="2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if we need to evacuate the building.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</a:pP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  <a:buClr>
                <a:srgbClr val="ffff66"/>
              </a:buClr>
              <a:buFont typeface="Arial"/>
              <a:buChar char="•"/>
            </a:pPr>
            <a:r>
              <a:rPr b="1" lang="en-AU" sz="2800" spc="-1" strike="noStrike" u="sng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Evacuate</a:t>
            </a:r>
            <a:r>
              <a:rPr b="0" lang="en-AU" sz="2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the building via the nearest Exit &amp; proceed directly to the footpath along Orwell Street.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</a:pPr>
            <a:r>
              <a:rPr b="0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  <a:buClr>
                <a:srgbClr val="ffff66"/>
              </a:buClr>
              <a:buFont typeface="Arial"/>
              <a:buChar char="•"/>
            </a:pPr>
            <a:r>
              <a:rPr b="1" lang="en-AU" sz="2800" spc="-1" strike="noStrike" u="sng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DO NOT move any vehicles </a:t>
            </a:r>
            <a:r>
              <a:rPr b="1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or</a:t>
            </a:r>
            <a:r>
              <a:rPr b="1" lang="en-AU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r>
              <a:rPr b="1" lang="en-AU" sz="2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remain</a:t>
            </a:r>
            <a:r>
              <a:rPr b="1" lang="en-AU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r>
              <a:rPr b="1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in the car park.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4040" indent="-284040">
              <a:lnSpc>
                <a:spcPct val="100000"/>
              </a:lnSpc>
            </a:pPr>
            <a:r>
              <a:rPr b="1" lang="en-A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5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Alleluia, alleluia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Alleluia, alleluia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Apostles Creed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7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believe in God,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Father almighty,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Creator of heaven and earth,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in Jesus Christ, his only Son, our Lord,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9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22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(</a:t>
            </a:r>
            <a:r>
              <a:rPr b="0" i="1" lang="en-US" sz="22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At the words that follow, up to and including the Virgin Mary, all bow.)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who was conceived by the Holy Spirit,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born of the Virgin Mary,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suffered under Pontius Pilate,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was crucified, died and was buried;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 descended into hell;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1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on the third day he rose again from the dead;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 ascended into heaven,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is seated at the right hand of God the Father almighty;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3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from there he will come to judge the living and the dead.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believe in the Holy Spirit, 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holy catholic Church,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5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communion of saints,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forgiveness of sins,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resurrection of the body,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life everlasting.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Amen.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6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8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CustomShape 1"/>
          <p:cNvSpPr/>
          <p:nvPr/>
        </p:nvSpPr>
        <p:spPr>
          <a:xfrm>
            <a:off x="360360" y="2592360"/>
            <a:ext cx="9288360" cy="35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2720" indent="-244440"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First Collection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444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This collection goes to the Bishop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444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for the support of the Diocese.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44440"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31920" algn="ctr">
              <a:lnSpc>
                <a:spcPct val="93000"/>
              </a:lnSpc>
            </a:pPr>
            <a:r>
              <a:rPr b="1" i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Thank you for your contribution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0" name="" descr=""/>
          <p:cNvPicPr/>
          <p:nvPr/>
        </p:nvPicPr>
        <p:blipFill>
          <a:blip r:embed="rId1"/>
          <a:stretch/>
        </p:blipFill>
        <p:spPr>
          <a:xfrm>
            <a:off x="1754280" y="250920"/>
            <a:ext cx="6626160" cy="21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2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Offertory Hymn after this slide.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09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9" name="TextShape 1"/>
          <p:cNvSpPr txBox="1"/>
          <p:nvPr/>
        </p:nvSpPr>
        <p:spPr>
          <a:xfrm>
            <a:off x="2960280" y="1430280"/>
            <a:ext cx="6693840" cy="794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r>
              <a:rPr b="0" i="1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 to our Parish</a:t>
            </a:r>
            <a:endParaRPr b="0" lang="en-AU" sz="294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0" name="CustomShape 2"/>
          <p:cNvSpPr/>
          <p:nvPr/>
        </p:nvSpPr>
        <p:spPr>
          <a:xfrm>
            <a:off x="2500560" y="5366520"/>
            <a:ext cx="7614360" cy="100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i="1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have entered a SACRED SPACE ... A SACRED TIME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A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ensure all mobile phones are switched off.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be respectfully quiet at this time. 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1" name="CustomShape 3"/>
          <p:cNvSpPr/>
          <p:nvPr/>
        </p:nvSpPr>
        <p:spPr>
          <a:xfrm>
            <a:off x="3092040" y="2476080"/>
            <a:ext cx="6392880" cy="26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Sunday in Ordinary Time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 A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2" name="Picture 1" descr=""/>
          <p:cNvPicPr/>
          <p:nvPr/>
        </p:nvPicPr>
        <p:blipFill>
          <a:blip r:embed="rId1"/>
          <a:stretch/>
        </p:blipFill>
        <p:spPr>
          <a:xfrm>
            <a:off x="-20880" y="0"/>
            <a:ext cx="10100880" cy="1369440"/>
          </a:xfrm>
          <a:prstGeom prst="rect">
            <a:avLst/>
          </a:prstGeom>
          <a:ln>
            <a:noFill/>
          </a:ln>
        </p:spPr>
      </p:pic>
      <p:pic>
        <p:nvPicPr>
          <p:cNvPr id="5033" name="Picture 7" descr=""/>
          <p:cNvPicPr/>
          <p:nvPr/>
        </p:nvPicPr>
        <p:blipFill>
          <a:blip r:embed="rId2"/>
          <a:stretch/>
        </p:blipFill>
        <p:spPr>
          <a:xfrm>
            <a:off x="0" y="1372320"/>
            <a:ext cx="2815560" cy="492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Shape 1"/>
          <p:cNvSpPr txBox="1"/>
          <p:nvPr/>
        </p:nvSpPr>
        <p:spPr>
          <a:xfrm>
            <a:off x="0" y="250200"/>
            <a:ext cx="10080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24" name="TextShape 2"/>
          <p:cNvSpPr txBox="1"/>
          <p:nvPr/>
        </p:nvSpPr>
        <p:spPr>
          <a:xfrm>
            <a:off x="0" y="1559520"/>
            <a:ext cx="100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life, O Lord and ever let it stay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Consecrated to your care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 and give me your life abundantly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Make it beautiful in service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Beautiful and free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Shape 1"/>
          <p:cNvSpPr txBox="1"/>
          <p:nvPr/>
        </p:nvSpPr>
        <p:spPr>
          <a:xfrm>
            <a:off x="0" y="250200"/>
            <a:ext cx="10080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26" name="TextShape 2"/>
          <p:cNvSpPr txBox="1"/>
          <p:nvPr/>
        </p:nvSpPr>
        <p:spPr>
          <a:xfrm>
            <a:off x="0" y="1559520"/>
            <a:ext cx="100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make my hands the channels of your love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may my feet walk in your way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voice and let it sing a song of praise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From my lips may your word overflow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Shape 1"/>
          <p:cNvSpPr txBox="1"/>
          <p:nvPr/>
        </p:nvSpPr>
        <p:spPr>
          <a:xfrm>
            <a:off x="0" y="250200"/>
            <a:ext cx="10080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28" name="TextShape 2"/>
          <p:cNvSpPr txBox="1"/>
          <p:nvPr/>
        </p:nvSpPr>
        <p:spPr>
          <a:xfrm>
            <a:off x="0" y="1559520"/>
            <a:ext cx="100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life, O Lord and ever let it stay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Consecrated to your care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 and give me your life abundantly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Make it beautiful in service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Beautiful and free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extShape 1"/>
          <p:cNvSpPr txBox="1"/>
          <p:nvPr/>
        </p:nvSpPr>
        <p:spPr>
          <a:xfrm>
            <a:off x="0" y="250200"/>
            <a:ext cx="10080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30" name="TextShape 2"/>
          <p:cNvSpPr txBox="1"/>
          <p:nvPr/>
        </p:nvSpPr>
        <p:spPr>
          <a:xfrm>
            <a:off x="0" y="1559520"/>
            <a:ext cx="100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make my body a living sacrifice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anoint it with your love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Let me worship you in spirit and in truth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By your touch may my life be renewed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TextShape 1"/>
          <p:cNvSpPr txBox="1"/>
          <p:nvPr/>
        </p:nvSpPr>
        <p:spPr>
          <a:xfrm>
            <a:off x="0" y="250200"/>
            <a:ext cx="10080000" cy="105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32" name="TextShape 2"/>
          <p:cNvSpPr txBox="1"/>
          <p:nvPr/>
        </p:nvSpPr>
        <p:spPr>
          <a:xfrm>
            <a:off x="0" y="1559520"/>
            <a:ext cx="100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life, O Lord and ever let it stay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Consecrated to your care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my life and give me your life abundantly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Make it beautiful in service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42720"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Beautiful and free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4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0640" bIns="0"/>
          <a:p>
            <a:pPr marL="342720" indent="-216000" algn="ctr">
              <a:lnSpc>
                <a:spcPct val="84000"/>
              </a:lnSpc>
            </a:pPr>
            <a:r>
              <a:rPr b="0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Priest</a:t>
            </a:r>
            <a:r>
              <a:rPr b="0" lang="en-US" sz="36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 </a:t>
            </a:r>
            <a:r>
              <a:rPr b="0" lang="en-US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Pray my brothers and sisters, 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84000"/>
              </a:lnSpc>
            </a:pPr>
            <a:r>
              <a:rPr b="0" lang="en-US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 my sacrifice and yours may be 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84000"/>
              </a:lnSpc>
            </a:pPr>
            <a:r>
              <a:rPr b="0" lang="en-US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acceptable to God, the almighty Father.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84000"/>
              </a:lnSpc>
            </a:pPr>
            <a:r>
              <a:rPr b="0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All: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May the Lord accept the sacrifice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
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at your hands for the praise and glory of his name, for our good and the good of all his holy Church.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CustomShape 1"/>
          <p:cNvSpPr/>
          <p:nvPr/>
        </p:nvSpPr>
        <p:spPr>
          <a:xfrm>
            <a:off x="503280" y="247680"/>
            <a:ext cx="9034560" cy="101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CustomShape 2"/>
          <p:cNvSpPr/>
          <p:nvPr/>
        </p:nvSpPr>
        <p:spPr>
          <a:xfrm>
            <a:off x="0" y="1557360"/>
            <a:ext cx="10044000" cy="362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CustomShape 2"/>
          <p:cNvSpPr/>
          <p:nvPr/>
        </p:nvSpPr>
        <p:spPr>
          <a:xfrm>
            <a:off x="0" y="1558800"/>
            <a:ext cx="10080720" cy="36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Priest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</a:t>
            </a:r>
            <a:r>
              <a:rPr b="0" lang="en-AU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 Lord be with you.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And with your spirit.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Priest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</a:t>
            </a:r>
            <a:r>
              <a:rPr b="0" lang="en-AU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Lift up your hearts.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We lift them up to the Lord.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CustomShape 2"/>
          <p:cNvSpPr/>
          <p:nvPr/>
        </p:nvSpPr>
        <p:spPr>
          <a:xfrm>
            <a:off x="0" y="1558800"/>
            <a:ext cx="10080720" cy="36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Priest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</a:t>
            </a:r>
            <a:r>
              <a:rPr b="0" lang="en-AU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Let us give thanks to the 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 our God.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: It is right and just.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CustomShape 1"/>
          <p:cNvSpPr/>
          <p:nvPr/>
        </p:nvSpPr>
        <p:spPr>
          <a:xfrm>
            <a:off x="0" y="360"/>
            <a:ext cx="1004004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Seeing Jesus coming towards him, John said, ‘Look, there is the lamb of God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5" name="Picture 5" descr=""/>
          <p:cNvPicPr/>
          <p:nvPr/>
        </p:nvPicPr>
        <p:blipFill>
          <a:blip r:embed="rId1"/>
          <a:stretch/>
        </p:blipFill>
        <p:spPr>
          <a:xfrm>
            <a:off x="537120" y="1629000"/>
            <a:ext cx="8971920" cy="403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CustomShape 2"/>
          <p:cNvSpPr/>
          <p:nvPr/>
        </p:nvSpPr>
        <p:spPr>
          <a:xfrm>
            <a:off x="0" y="1557360"/>
            <a:ext cx="10080720" cy="37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Holy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6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Holy, Holy, Holy Lord God of hosts,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Heaven and earth are full of your glory. Hosanna in the highest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Blessed is he who comes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 the name of Lord, 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Hosanna in the highest.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7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9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Memorial acclamation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1" name="CustomShape 2"/>
          <p:cNvSpPr/>
          <p:nvPr/>
        </p:nvSpPr>
        <p:spPr>
          <a:xfrm>
            <a:off x="0" y="1558800"/>
            <a:ext cx="10080720" cy="46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Save us saviour of the world,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For by your cross and resurrection,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have set us free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Memorial acclamation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3" name="CustomShape 2"/>
          <p:cNvSpPr/>
          <p:nvPr/>
        </p:nvSpPr>
        <p:spPr>
          <a:xfrm>
            <a:off x="0" y="1558800"/>
            <a:ext cx="10080720" cy="46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When we eat this bread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drink this cup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proclaim your death O Lord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Until you come again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Memorial acclamation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5" name="CustomShape 2"/>
          <p:cNvSpPr/>
          <p:nvPr/>
        </p:nvSpPr>
        <p:spPr>
          <a:xfrm>
            <a:off x="0" y="1558800"/>
            <a:ext cx="10080720" cy="46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proclaim your death O Lord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profess your resurrection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Until you come again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6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8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Amen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0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Amen, amen, amen, amen.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Amen, amen, amen, amen.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2" name="CustomShape 2"/>
          <p:cNvSpPr/>
          <p:nvPr/>
        </p:nvSpPr>
        <p:spPr>
          <a:xfrm>
            <a:off x="0" y="1557360"/>
            <a:ext cx="10080720" cy="481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Peace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4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May the peace of the Lord be with you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With your friends and your family too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Let it be, let it grow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everywhere you go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May the peace of the Lord follow you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6" name="CustomShape 1"/>
          <p:cNvSpPr/>
          <p:nvPr/>
        </p:nvSpPr>
        <p:spPr>
          <a:xfrm>
            <a:off x="0" y="5197320"/>
            <a:ext cx="1008000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saw the Spirit coming down on him from heaven like a dove and resting on him.</a:t>
            </a:r>
            <a:endParaRPr b="0" lang="en-AU" sz="16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7" name="Picture 5" descr=""/>
          <p:cNvPicPr/>
          <p:nvPr/>
        </p:nvPicPr>
        <p:blipFill>
          <a:blip r:embed="rId1"/>
          <a:stretch/>
        </p:blipFill>
        <p:spPr>
          <a:xfrm>
            <a:off x="1030320" y="173520"/>
            <a:ext cx="8018640" cy="499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CustomShape 1"/>
          <p:cNvSpPr/>
          <p:nvPr/>
        </p:nvSpPr>
        <p:spPr>
          <a:xfrm>
            <a:off x="503280" y="2476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 anchor="ctr"/>
          <a:p>
            <a:pPr algn="ctr">
              <a:lnSpc>
                <a:spcPct val="93000"/>
              </a:lnSpc>
            </a:pP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Lamb of God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6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Lamb of God, lamb of God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take away the sins of the world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mercy on us, lamb of God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8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Lamb of God, lamb of God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take away the sins of the world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Have mercy on us, lamb of God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0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Lamb of God, lamb of God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You take away the sins of the world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Grant us, grant us peace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1" name="CustomShape 3"/>
          <p:cNvSpPr/>
          <p:nvPr/>
        </p:nvSpPr>
        <p:spPr>
          <a:xfrm>
            <a:off x="2781360" y="5343480"/>
            <a:ext cx="451800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English translation of </a:t>
            </a:r>
            <a:r>
              <a:rPr b="0" i="1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Roman Missal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© 2010,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 Commission on English in the Liturgy Corporation.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rights reserved.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3" name="CustomShape 2"/>
          <p:cNvSpPr/>
          <p:nvPr/>
        </p:nvSpPr>
        <p:spPr>
          <a:xfrm>
            <a:off x="0" y="1557360"/>
            <a:ext cx="10080720" cy="47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5" name="CustomShape 2"/>
          <p:cNvSpPr/>
          <p:nvPr/>
        </p:nvSpPr>
        <p:spPr>
          <a:xfrm>
            <a:off x="71280" y="1558800"/>
            <a:ext cx="9864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342720" indent="-21600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Priest:</a:t>
            </a: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 </a:t>
            </a:r>
            <a:r>
              <a:rPr b="0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Behold the Lamb of God, behold him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who takes away the sins of the world.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Blessed are those called to the supper of the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Lamb.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All: 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I am not worthy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 you should enter under my roof,  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only say the word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21600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and my soul shall be healed.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CustomShape 1"/>
          <p:cNvSpPr/>
          <p:nvPr/>
        </p:nvSpPr>
        <p:spPr>
          <a:xfrm>
            <a:off x="503280" y="247680"/>
            <a:ext cx="9018720" cy="100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7" name="CustomShape 2"/>
          <p:cNvSpPr/>
          <p:nvPr/>
        </p:nvSpPr>
        <p:spPr>
          <a:xfrm>
            <a:off x="0" y="1558800"/>
            <a:ext cx="10028160" cy="36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CustomShape 1"/>
          <p:cNvSpPr/>
          <p:nvPr/>
        </p:nvSpPr>
        <p:spPr>
          <a:xfrm>
            <a:off x="503280" y="287280"/>
            <a:ext cx="9070920" cy="10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9" name="CustomShape 2"/>
          <p:cNvSpPr/>
          <p:nvPr/>
        </p:nvSpPr>
        <p:spPr>
          <a:xfrm>
            <a:off x="0" y="1558800"/>
            <a:ext cx="10080720" cy="47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280" bIns="0"/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slide is hidden.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7640" algn="ctr">
              <a:lnSpc>
                <a:spcPct val="93000"/>
              </a:lnSpc>
            </a:pPr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Insert the Communion Hymns after this slide.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TextShape 1"/>
          <p:cNvSpPr txBox="1"/>
          <p:nvPr/>
        </p:nvSpPr>
        <p:spPr>
          <a:xfrm>
            <a:off x="-360" y="249480"/>
            <a:ext cx="10076040" cy="104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AU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Come to the table</a:t>
            </a:r>
            <a:endParaRPr b="1" lang="en-AU" sz="433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81" name="TextShape 2"/>
          <p:cNvSpPr txBox="1"/>
          <p:nvPr/>
        </p:nvSpPr>
        <p:spPr>
          <a:xfrm>
            <a:off x="-360" y="155952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27360" bIns="0"/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Come to the table of the Lord, my friend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Come to the altar of his love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Bring him your cloudy doubts and fears, my friend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Bring him the storms within your heart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TextShape 1"/>
          <p:cNvSpPr txBox="1"/>
          <p:nvPr/>
        </p:nvSpPr>
        <p:spPr>
          <a:xfrm>
            <a:off x="-360" y="249480"/>
            <a:ext cx="10076040" cy="104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33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83" name="TextShape 2"/>
          <p:cNvSpPr txBox="1"/>
          <p:nvPr/>
        </p:nvSpPr>
        <p:spPr>
          <a:xfrm>
            <a:off x="-360" y="155952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27360" bIns="0"/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See all the beauty he has made for us,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See how the Lord has set us free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He lived and died 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for you and me my friend, 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He comes to us again today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TextShape 1"/>
          <p:cNvSpPr txBox="1"/>
          <p:nvPr/>
        </p:nvSpPr>
        <p:spPr>
          <a:xfrm>
            <a:off x="-360" y="249480"/>
            <a:ext cx="10076040" cy="104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33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85" name="TextShape 2"/>
          <p:cNvSpPr txBox="1"/>
          <p:nvPr/>
        </p:nvSpPr>
        <p:spPr>
          <a:xfrm>
            <a:off x="-360" y="155952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27360" bIns="0"/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Come to the table of the Lord, my friend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Come to the altar of his love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Bring him your cloudy doubts and fears, my friend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7640" algn="ctr">
              <a:lnSpc>
                <a:spcPct val="94000"/>
              </a:lnSpc>
            </a:pP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Bring him the storms within your heart</a:t>
            </a:r>
            <a:endParaRPr b="0" lang="en-AU" sz="333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6" name="CustomShape 3"/>
          <p:cNvSpPr/>
          <p:nvPr/>
        </p:nvSpPr>
        <p:spPr>
          <a:xfrm>
            <a:off x="2735280" y="5405400"/>
            <a:ext cx="4518000" cy="6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 to the table of the Lordl” </a:t>
            </a:r>
            <a:endParaRPr b="0" lang="en-AU" sz="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© Public Domain</a:t>
            </a:r>
            <a:endParaRPr b="0" lang="en-AU" sz="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Permission. CCLI License #89350</a:t>
            </a:r>
            <a:endParaRPr b="0" lang="en-AU" sz="15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CustomShape 1"/>
          <p:cNvSpPr/>
          <p:nvPr/>
        </p:nvSpPr>
        <p:spPr>
          <a:xfrm>
            <a:off x="0" y="36360"/>
            <a:ext cx="1008000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I have seen and I am the witness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9" name="CustomShape 2"/>
          <p:cNvSpPr/>
          <p:nvPr/>
        </p:nvSpPr>
        <p:spPr>
          <a:xfrm>
            <a:off x="0" y="5684400"/>
            <a:ext cx="1008000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/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A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is the Chosen One of God.’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0" name="Picture 6" descr=""/>
          <p:cNvPicPr/>
          <p:nvPr/>
        </p:nvPicPr>
        <p:blipFill>
          <a:blip r:embed="rId1"/>
          <a:stretch/>
        </p:blipFill>
        <p:spPr>
          <a:xfrm>
            <a:off x="752400" y="705600"/>
            <a:ext cx="8575200" cy="497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CustomShape 1"/>
          <p:cNvSpPr/>
          <p:nvPr/>
        </p:nvSpPr>
        <p:spPr>
          <a:xfrm>
            <a:off x="503280" y="252360"/>
            <a:ext cx="9072360" cy="104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Take and Eat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99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(Michael Joncas)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8" name="CustomShape 2"/>
          <p:cNvSpPr/>
          <p:nvPr/>
        </p:nvSpPr>
        <p:spPr>
          <a:xfrm>
            <a:off x="419040" y="1539720"/>
            <a:ext cx="9072720" cy="415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Take and Eat, Take and Eat,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 given up for you.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90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Word that spoke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and light was made;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seed that died to be reborn;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92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bread that comes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from heaven above;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vine that fills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your cup with joy.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94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eat, take and eat,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blood,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96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Lamb that takes away your sin;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gate that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guards you night and day.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198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 are my flock;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 know the shepherd’s voice.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 are my own;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your ransom is my blood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0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eat, take and eat,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blood,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2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cornerstone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that God has laid,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 chosen stone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and precious in his eyes.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4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 are God’s dwelling place;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on me you rest,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Like living stones,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 temple for God’s praise.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6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eat, take and eat,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blood,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CustomShape 1"/>
          <p:cNvSpPr/>
          <p:nvPr/>
        </p:nvSpPr>
        <p:spPr>
          <a:xfrm>
            <a:off x="19080" y="360"/>
            <a:ext cx="1006056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i="1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called to be a living witness 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Christ in all that we do.  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2" name="CustomShape 2"/>
          <p:cNvSpPr/>
          <p:nvPr/>
        </p:nvSpPr>
        <p:spPr>
          <a:xfrm>
            <a:off x="0" y="5047200"/>
            <a:ext cx="1006056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1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you point to God in your everyday experiences this week?</a:t>
            </a:r>
            <a:endParaRPr b="0" lang="en-AU" sz="166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43" name="Picture 6" descr=""/>
          <p:cNvPicPr/>
          <p:nvPr/>
        </p:nvPicPr>
        <p:blipFill>
          <a:blip r:embed="rId1"/>
          <a:stretch/>
        </p:blipFill>
        <p:spPr>
          <a:xfrm>
            <a:off x="1949040" y="1236240"/>
            <a:ext cx="6200280" cy="387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08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light that came into the world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light that darkness cannot hide;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morning star that never sets;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Lift up your face, in you my light will shine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0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eat, take and eat,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blood,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2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First and Last, the Living One;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Lord who died that you might live;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 am the Bridegroom, this my wedding song.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You are my bride, come to the marriage feast.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TextShape 1"/>
          <p:cNvSpPr txBox="1"/>
          <p:nvPr/>
        </p:nvSpPr>
        <p:spPr>
          <a:xfrm>
            <a:off x="-360" y="250560"/>
            <a:ext cx="10076040" cy="10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4" name="TextShape 2"/>
          <p:cNvSpPr txBox="1"/>
          <p:nvPr/>
        </p:nvSpPr>
        <p:spPr>
          <a:xfrm>
            <a:off x="-360" y="1560600"/>
            <a:ext cx="10076040" cy="3649680"/>
          </a:xfrm>
          <a:prstGeom prst="rect">
            <a:avLst/>
          </a:prstGeom>
          <a:noFill/>
          <a:ln>
            <a:noFill/>
          </a:ln>
        </p:spPr>
        <p:txBody>
          <a:bodyPr lIns="0" rIns="0" tIns="35280" bIns="0"/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eat, take and eat,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body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Take and drink, take and drink,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marL="342720" indent="-338040" algn="ctr">
              <a:lnSpc>
                <a:spcPct val="93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this is my blood, given up for you.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5" name="CustomShape 3"/>
          <p:cNvSpPr/>
          <p:nvPr/>
        </p:nvSpPr>
        <p:spPr>
          <a:xfrm>
            <a:off x="720720" y="5345280"/>
            <a:ext cx="87123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Take and eat” words and music by Michael Joncas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©GIA Publications, Inc. Tune: 1989, GIA Publications, Inc.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with permission, L'Sing #625620</a:t>
            </a:r>
            <a:endParaRPr b="0" lang="en-A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I offer my life</a:t>
            </a:r>
            <a:r>
              <a:rPr b="1" lang="en-AU" sz="44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
</a:t>
            </a:r>
            <a:r>
              <a:rPr b="1" lang="en-AU" sz="1100" spc="-1" strike="noStrike">
                <a:solidFill>
                  <a:srgbClr val="66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(Claire Cloninger, Don Moen)</a:t>
            </a:r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17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that I am, all that I have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 lay them down before you, oh Lord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my regrets, all my acclaims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The joy and the pain,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I'm making them yours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graphicFrame>
        <p:nvGraphicFramePr>
          <p:cNvPr id="5218" name="Object 3"/>
          <p:cNvGraphicFramePr/>
          <p:nvPr/>
        </p:nvGraphicFramePr>
        <p:xfrm>
          <a:off x="2021040" y="2712600"/>
          <a:ext cx="6119640" cy="89784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21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21040" y="2712600"/>
                    <a:ext cx="6119640" cy="8978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1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I offer my life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Everything I've been through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 it for your glory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3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my days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Lifting my praise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As a pleasing sacrifice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you my life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5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Things in the past, things yet unseen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Wishes and dreams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that are yet to come true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All of my hopes, all of my plans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My heart and my hands are lifted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7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Lord, I offer my life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Everything I've been through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Use it for your glory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TextShape 1"/>
          <p:cNvSpPr txBox="1"/>
          <p:nvPr/>
        </p:nvSpPr>
        <p:spPr>
          <a:xfrm>
            <a:off x="0" y="250200"/>
            <a:ext cx="1008072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1" lang="en-AU" sz="4400" spc="-1" strike="noStrike">
              <a:solidFill>
                <a:srgbClr val="ffff66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29" name="TextShape 2"/>
          <p:cNvSpPr txBox="1"/>
          <p:nvPr/>
        </p:nvSpPr>
        <p:spPr>
          <a:xfrm>
            <a:off x="0" y="1558800"/>
            <a:ext cx="10080720" cy="467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my days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Lifting my praise to you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As a pleasing sacrifice 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  <a:p>
            <a:pPr algn="ctr"/>
            <a:r>
              <a:rPr b="0" lang="en-A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Lord I offer you my life</a:t>
            </a:r>
            <a:endParaRPr b="0" lang="en-A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3437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2013-06-29T14:15:31Z</dcterms:created>
  <dc:creator>Irwin Coelho</dc:creator>
  <dc:description/>
  <dc:language>en-AU</dc:language>
  <cp:lastModifiedBy/>
  <dcterms:modified xsi:type="dcterms:W3CDTF">2017-01-14T18:13:10Z</dcterms:modified>
  <cp:revision>187</cp:revision>
  <dc:subject/>
  <dc:title>PowerPoint Presentation</dc:title>
</cp:coreProperties>
</file>